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85" r:id="rId9"/>
    <p:sldId id="286" r:id="rId10"/>
    <p:sldId id="263" r:id="rId11"/>
    <p:sldId id="264" r:id="rId12"/>
    <p:sldId id="265" r:id="rId13"/>
    <p:sldId id="266" r:id="rId14"/>
    <p:sldId id="267" r:id="rId15"/>
    <p:sldId id="268" r:id="rId16"/>
    <p:sldId id="269" r:id="rId17"/>
    <p:sldId id="270" r:id="rId18"/>
    <p:sldId id="271" r:id="rId19"/>
    <p:sldId id="272" r:id="rId20"/>
  </p:sldIdLst>
  <p:sldSz cx="18288000" cy="10287000"/>
  <p:notesSz cx="6858000" cy="9144000"/>
  <p:embeddedFontLst>
    <p:embeddedFont>
      <p:font typeface="Nunito Sans"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Russo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AE8"/>
    <a:srgbClr val="DEC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06A619-4A22-40D7-8C02-6E8432946D0E}">
  <a:tblStyle styleId="{4506A619-4A22-40D7-8C02-6E8432946D0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732"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2" name="Google Shape;15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9" name="Google Shape;15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9" name="Google Shape;16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5" name="Google Shape;17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3" name="Google Shape;17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9" name="Google Shape;18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98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2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0" y="0"/>
            <a:ext cx="11456167" cy="6487979"/>
            <a:chOff x="0" y="0"/>
            <a:chExt cx="3017262" cy="1708768"/>
          </a:xfrm>
        </p:grpSpPr>
        <p:sp>
          <p:nvSpPr>
            <p:cNvPr id="85" name="Google Shape;85;p13"/>
            <p:cNvSpPr/>
            <p:nvPr/>
          </p:nvSpPr>
          <p:spPr>
            <a:xfrm>
              <a:off x="0" y="0"/>
              <a:ext cx="3017262" cy="1708768"/>
            </a:xfrm>
            <a:custGeom>
              <a:avLst/>
              <a:gdLst/>
              <a:ahLst/>
              <a:cxnLst/>
              <a:rect l="l" t="t" r="r" b="b"/>
              <a:pathLst>
                <a:path w="3017262" h="1708768" extrusionOk="0">
                  <a:moveTo>
                    <a:pt x="0" y="0"/>
                  </a:moveTo>
                  <a:lnTo>
                    <a:pt x="3017262" y="0"/>
                  </a:lnTo>
                  <a:lnTo>
                    <a:pt x="3017262" y="1708768"/>
                  </a:lnTo>
                  <a:lnTo>
                    <a:pt x="0" y="1708768"/>
                  </a:lnTo>
                  <a:close/>
                </a:path>
              </a:pathLst>
            </a:custGeom>
            <a:solidFill>
              <a:srgbClr val="7D2AE8"/>
            </a:solidFill>
            <a:ln>
              <a:noFill/>
            </a:ln>
          </p:spPr>
        </p:sp>
        <p:sp>
          <p:nvSpPr>
            <p:cNvPr id="86" name="Google Shape;86;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7" name="Google Shape;87;p13"/>
          <p:cNvPicPr preferRelativeResize="0"/>
          <p:nvPr/>
        </p:nvPicPr>
        <p:blipFill rotWithShape="1">
          <a:blip r:embed="rId3">
            <a:alphaModFix/>
          </a:blip>
          <a:srcRect/>
          <a:stretch/>
        </p:blipFill>
        <p:spPr>
          <a:xfrm>
            <a:off x="725343" y="6752571"/>
            <a:ext cx="606713" cy="410359"/>
          </a:xfrm>
          <a:prstGeom prst="rect">
            <a:avLst/>
          </a:prstGeom>
          <a:noFill/>
          <a:ln>
            <a:noFill/>
          </a:ln>
        </p:spPr>
      </p:pic>
      <p:grpSp>
        <p:nvGrpSpPr>
          <p:cNvPr id="88" name="Google Shape;88;p13"/>
          <p:cNvGrpSpPr/>
          <p:nvPr/>
        </p:nvGrpSpPr>
        <p:grpSpPr>
          <a:xfrm>
            <a:off x="11800021" y="0"/>
            <a:ext cx="6487979" cy="6487979"/>
            <a:chOff x="0" y="0"/>
            <a:chExt cx="812800" cy="812800"/>
          </a:xfrm>
        </p:grpSpPr>
        <p:sp>
          <p:nvSpPr>
            <p:cNvPr id="89" name="Google Shape;8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90" name="Google Shape;90;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13"/>
          <p:cNvGrpSpPr/>
          <p:nvPr/>
        </p:nvGrpSpPr>
        <p:grpSpPr>
          <a:xfrm>
            <a:off x="14945850" y="6957750"/>
            <a:ext cx="3342150" cy="3329250"/>
            <a:chOff x="0" y="0"/>
            <a:chExt cx="4456200" cy="4439000"/>
          </a:xfrm>
        </p:grpSpPr>
        <p:grpSp>
          <p:nvGrpSpPr>
            <p:cNvPr id="92" name="Google Shape;92;p13"/>
            <p:cNvGrpSpPr/>
            <p:nvPr/>
          </p:nvGrpSpPr>
          <p:grpSpPr>
            <a:xfrm>
              <a:off x="0" y="0"/>
              <a:ext cx="2228100" cy="2228100"/>
              <a:chOff x="0" y="0"/>
              <a:chExt cx="812800" cy="812800"/>
            </a:xfrm>
          </p:grpSpPr>
          <p:sp>
            <p:nvSpPr>
              <p:cNvPr id="93" name="Google Shape;9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94" name="Google Shape;94;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2228100" y="2210900"/>
              <a:ext cx="2228100" cy="2228100"/>
              <a:chOff x="0" y="0"/>
              <a:chExt cx="812800" cy="812800"/>
            </a:xfrm>
          </p:grpSpPr>
          <p:sp>
            <p:nvSpPr>
              <p:cNvPr id="96" name="Google Shape;9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97" name="Google Shape;97;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2228100" y="0"/>
              <a:ext cx="2228100" cy="2228100"/>
              <a:chOff x="0" y="0"/>
              <a:chExt cx="812800" cy="812800"/>
            </a:xfrm>
          </p:grpSpPr>
          <p:sp>
            <p:nvSpPr>
              <p:cNvPr id="99" name="Google Shape;9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00" name="Google Shape;100;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13"/>
            <p:cNvGrpSpPr/>
            <p:nvPr/>
          </p:nvGrpSpPr>
          <p:grpSpPr>
            <a:xfrm>
              <a:off x="0" y="2210900"/>
              <a:ext cx="2228100" cy="2228100"/>
              <a:chOff x="0" y="0"/>
              <a:chExt cx="812800" cy="812800"/>
            </a:xfrm>
          </p:grpSpPr>
          <p:sp>
            <p:nvSpPr>
              <p:cNvPr id="102" name="Google Shape;10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03" name="Google Shape;103;p13"/>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4" name="Google Shape;104;p13"/>
          <p:cNvGrpSpPr/>
          <p:nvPr/>
        </p:nvGrpSpPr>
        <p:grpSpPr>
          <a:xfrm>
            <a:off x="11800021" y="6957750"/>
            <a:ext cx="3046615" cy="3614096"/>
            <a:chOff x="0" y="0"/>
            <a:chExt cx="685176" cy="812800"/>
          </a:xfrm>
        </p:grpSpPr>
        <p:sp>
          <p:nvSpPr>
            <p:cNvPr id="105" name="Google Shape;105;p13"/>
            <p:cNvSpPr/>
            <p:nvPr/>
          </p:nvSpPr>
          <p:spPr>
            <a:xfrm>
              <a:off x="0" y="0"/>
              <a:ext cx="685176" cy="748740"/>
            </a:xfrm>
            <a:custGeom>
              <a:avLst/>
              <a:gdLst/>
              <a:ahLst/>
              <a:cxnLst/>
              <a:rect l="l" t="t" r="r" b="b"/>
              <a:pathLst>
                <a:path w="685176" h="748740" extrusionOk="0">
                  <a:moveTo>
                    <a:pt x="228515" y="19070"/>
                  </a:moveTo>
                  <a:cubicBezTo>
                    <a:pt x="263529" y="7556"/>
                    <a:pt x="303578" y="0"/>
                    <a:pt x="342772" y="0"/>
                  </a:cubicBezTo>
                  <a:cubicBezTo>
                    <a:pt x="381968" y="0"/>
                    <a:pt x="419685" y="6476"/>
                    <a:pt x="454441" y="17990"/>
                  </a:cubicBezTo>
                  <a:cubicBezTo>
                    <a:pt x="455182" y="18350"/>
                    <a:pt x="455921" y="18350"/>
                    <a:pt x="456660" y="18710"/>
                  </a:cubicBezTo>
                  <a:cubicBezTo>
                    <a:pt x="587188" y="64765"/>
                    <a:pt x="683327" y="186379"/>
                    <a:pt x="685176" y="327079"/>
                  </a:cubicBezTo>
                  <a:lnTo>
                    <a:pt x="685176" y="748740"/>
                  </a:lnTo>
                  <a:lnTo>
                    <a:pt x="0" y="748740"/>
                  </a:lnTo>
                  <a:lnTo>
                    <a:pt x="0" y="327392"/>
                  </a:lnTo>
                  <a:cubicBezTo>
                    <a:pt x="1849" y="185660"/>
                    <a:pt x="96509" y="64045"/>
                    <a:pt x="228515" y="19070"/>
                  </a:cubicBezTo>
                  <a:close/>
                </a:path>
              </a:pathLst>
            </a:custGeom>
            <a:solidFill>
              <a:srgbClr val="0409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txBox="1"/>
            <p:nvPr/>
          </p:nvSpPr>
          <p:spPr>
            <a:xfrm>
              <a:off x="0" y="12700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13"/>
          <p:cNvGrpSpPr/>
          <p:nvPr/>
        </p:nvGrpSpPr>
        <p:grpSpPr>
          <a:xfrm>
            <a:off x="11800021" y="0"/>
            <a:ext cx="6487979" cy="6487979"/>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7D2AE8"/>
            </a:solidFill>
            <a:ln>
              <a:noFill/>
            </a:ln>
          </p:spPr>
        </p:sp>
        <p:sp>
          <p:nvSpPr>
            <p:cNvPr id="109" name="Google Shape;109;p13"/>
            <p:cNvSpPr txBox="1"/>
            <p:nvPr/>
          </p:nvSpPr>
          <p:spPr>
            <a:xfrm>
              <a:off x="139700" y="139700"/>
              <a:ext cx="533400" cy="5334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0" name="Google Shape;110;p13"/>
          <p:cNvPicPr preferRelativeResize="0"/>
          <p:nvPr/>
        </p:nvPicPr>
        <p:blipFill rotWithShape="1">
          <a:blip r:embed="rId4">
            <a:alphaModFix/>
          </a:blip>
          <a:srcRect/>
          <a:stretch/>
        </p:blipFill>
        <p:spPr>
          <a:xfrm>
            <a:off x="16775346" y="7102164"/>
            <a:ext cx="1260550" cy="1459585"/>
          </a:xfrm>
          <a:prstGeom prst="rect">
            <a:avLst/>
          </a:prstGeom>
          <a:noFill/>
          <a:ln>
            <a:noFill/>
          </a:ln>
        </p:spPr>
      </p:pic>
      <p:pic>
        <p:nvPicPr>
          <p:cNvPr id="111" name="Google Shape;111;p13"/>
          <p:cNvPicPr preferRelativeResize="0"/>
          <p:nvPr/>
        </p:nvPicPr>
        <p:blipFill rotWithShape="1">
          <a:blip r:embed="rId5">
            <a:alphaModFix/>
          </a:blip>
          <a:srcRect/>
          <a:stretch/>
        </p:blipFill>
        <p:spPr>
          <a:xfrm>
            <a:off x="15077561" y="8756474"/>
            <a:ext cx="1435725" cy="1435725"/>
          </a:xfrm>
          <a:prstGeom prst="rect">
            <a:avLst/>
          </a:prstGeom>
          <a:noFill/>
          <a:ln>
            <a:noFill/>
          </a:ln>
        </p:spPr>
      </p:pic>
      <p:pic>
        <p:nvPicPr>
          <p:cNvPr id="112" name="Google Shape;112;p13"/>
          <p:cNvPicPr preferRelativeResize="0"/>
          <p:nvPr/>
        </p:nvPicPr>
        <p:blipFill rotWithShape="1">
          <a:blip r:embed="rId6">
            <a:alphaModFix/>
          </a:blip>
          <a:srcRect/>
          <a:stretch/>
        </p:blipFill>
        <p:spPr>
          <a:xfrm>
            <a:off x="13781191" y="1638127"/>
            <a:ext cx="2592739" cy="3211726"/>
          </a:xfrm>
          <a:prstGeom prst="rect">
            <a:avLst/>
          </a:prstGeom>
          <a:noFill/>
          <a:ln>
            <a:noFill/>
          </a:ln>
        </p:spPr>
      </p:pic>
      <p:pic>
        <p:nvPicPr>
          <p:cNvPr id="113" name="Google Shape;113;p13"/>
          <p:cNvPicPr preferRelativeResize="0"/>
          <p:nvPr/>
        </p:nvPicPr>
        <p:blipFill rotWithShape="1">
          <a:blip r:embed="rId7">
            <a:alphaModFix/>
          </a:blip>
          <a:srcRect/>
          <a:stretch/>
        </p:blipFill>
        <p:spPr>
          <a:xfrm>
            <a:off x="5501465" y="706965"/>
            <a:ext cx="5074049" cy="5074049"/>
          </a:xfrm>
          <a:prstGeom prst="rect">
            <a:avLst/>
          </a:prstGeom>
          <a:noFill/>
          <a:ln>
            <a:noFill/>
          </a:ln>
        </p:spPr>
      </p:pic>
      <p:pic>
        <p:nvPicPr>
          <p:cNvPr id="114" name="Google Shape;114;p13"/>
          <p:cNvPicPr preferRelativeResize="0"/>
          <p:nvPr/>
        </p:nvPicPr>
        <p:blipFill rotWithShape="1">
          <a:blip r:embed="rId8">
            <a:alphaModFix/>
          </a:blip>
          <a:srcRect/>
          <a:stretch/>
        </p:blipFill>
        <p:spPr>
          <a:xfrm>
            <a:off x="12234142" y="7516199"/>
            <a:ext cx="2178373" cy="2480548"/>
          </a:xfrm>
          <a:prstGeom prst="rect">
            <a:avLst/>
          </a:prstGeom>
          <a:noFill/>
          <a:ln>
            <a:noFill/>
          </a:ln>
        </p:spPr>
      </p:pic>
      <p:pic>
        <p:nvPicPr>
          <p:cNvPr id="115" name="Google Shape;115;p13"/>
          <p:cNvPicPr preferRelativeResize="0"/>
          <p:nvPr/>
        </p:nvPicPr>
        <p:blipFill rotWithShape="1">
          <a:blip r:embed="rId9">
            <a:alphaModFix/>
          </a:blip>
          <a:srcRect/>
          <a:stretch/>
        </p:blipFill>
        <p:spPr>
          <a:xfrm>
            <a:off x="-485606" y="782437"/>
            <a:ext cx="4923105" cy="4923105"/>
          </a:xfrm>
          <a:prstGeom prst="rect">
            <a:avLst/>
          </a:prstGeom>
          <a:noFill/>
          <a:ln>
            <a:noFill/>
          </a:ln>
        </p:spPr>
      </p:pic>
      <p:sp>
        <p:nvSpPr>
          <p:cNvPr id="116" name="Google Shape;116;p13"/>
          <p:cNvSpPr txBox="1"/>
          <p:nvPr/>
        </p:nvSpPr>
        <p:spPr>
          <a:xfrm>
            <a:off x="686757" y="7258050"/>
            <a:ext cx="94389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0" i="0" u="none" strike="noStrike" cap="none" dirty="0" smtClean="0">
                <a:solidFill>
                  <a:srgbClr val="040926"/>
                </a:solidFill>
                <a:latin typeface="Russo One"/>
                <a:ea typeface="Russo One"/>
                <a:cs typeface="Russo One"/>
                <a:sym typeface="Russo One"/>
              </a:rPr>
              <a:t>Titanic Explanatory Data Analysis</a:t>
            </a:r>
            <a:endParaRPr sz="1000" dirty="0"/>
          </a:p>
        </p:txBody>
      </p:sp>
      <p:sp>
        <p:nvSpPr>
          <p:cNvPr id="117" name="Google Shape;117;p13"/>
          <p:cNvSpPr txBox="1"/>
          <p:nvPr/>
        </p:nvSpPr>
        <p:spPr>
          <a:xfrm>
            <a:off x="1575676" y="6760951"/>
            <a:ext cx="2861823" cy="458459"/>
          </a:xfrm>
          <a:prstGeom prst="rect">
            <a:avLst/>
          </a:prstGeom>
          <a:noFill/>
          <a:ln>
            <a:noFill/>
          </a:ln>
        </p:spPr>
        <p:txBody>
          <a:bodyPr spcFirstLastPara="1" wrap="square" lIns="0" tIns="0" rIns="0" bIns="0" anchor="t" anchorCtr="0">
            <a:spAutoFit/>
          </a:bodyPr>
          <a:lstStyle/>
          <a:p>
            <a:pPr marL="0" marR="0" lvl="0" indent="0" algn="l" rtl="0">
              <a:lnSpc>
                <a:spcPct val="140037"/>
              </a:lnSpc>
              <a:spcBef>
                <a:spcPts val="0"/>
              </a:spcBef>
              <a:spcAft>
                <a:spcPts val="0"/>
              </a:spcAft>
              <a:buNone/>
            </a:pPr>
            <a:r>
              <a:rPr lang="en-US" sz="2128" b="0" i="0" u="none" strike="noStrike" cap="none" dirty="0" err="1" smtClean="0">
                <a:solidFill>
                  <a:srgbClr val="040926"/>
                </a:solidFill>
                <a:latin typeface="Nunito Sans"/>
                <a:ea typeface="Nunito Sans"/>
                <a:cs typeface="Nunito Sans"/>
                <a:sym typeface="Nunito Sans"/>
              </a:rPr>
              <a:t>Sindi</a:t>
            </a:r>
            <a:r>
              <a:rPr lang="en-US" sz="2128" b="0" i="0" u="none" strike="noStrike" cap="none" dirty="0" smtClean="0">
                <a:solidFill>
                  <a:srgbClr val="040926"/>
                </a:solidFill>
                <a:latin typeface="Nunito Sans"/>
                <a:ea typeface="Nunito Sans"/>
                <a:cs typeface="Nunito Sans"/>
                <a:sym typeface="Nunito Sans"/>
              </a:rPr>
              <a:t> </a:t>
            </a:r>
            <a:r>
              <a:rPr lang="en-US" sz="2128" b="0" i="0" u="none" strike="noStrike" cap="none" dirty="0" err="1" smtClean="0">
                <a:solidFill>
                  <a:srgbClr val="040926"/>
                </a:solidFill>
                <a:latin typeface="Nunito Sans"/>
                <a:ea typeface="Nunito Sans"/>
                <a:cs typeface="Nunito Sans"/>
                <a:sym typeface="Nunito Sans"/>
              </a:rPr>
              <a:t>Noviyati</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p:tgtEl>
                                          <p:spTgt spid="115"/>
                                        </p:tgtEl>
                                        <p:attrNameLst>
                                          <p:attrName>ppt_w</p:attrName>
                                        </p:attrNameLst>
                                      </p:cBhvr>
                                      <p:tavLst>
                                        <p:tav tm="0">
                                          <p:val>
                                            <p:strVal val="0"/>
                                          </p:val>
                                        </p:tav>
                                        <p:tav tm="100000">
                                          <p:val>
                                            <p:strVal val="#ppt_w"/>
                                          </p:val>
                                        </p:tav>
                                      </p:tavLst>
                                    </p:anim>
                                    <p:anim calcmode="lin" valueType="num">
                                      <p:cBhvr additive="base">
                                        <p:cTn id="8" dur="500"/>
                                        <p:tgtEl>
                                          <p:spTgt spid="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p:tgtEl>
                                          <p:spTgt spid="113"/>
                                        </p:tgtEl>
                                        <p:attrNameLst>
                                          <p:attrName>ppt_w</p:attrName>
                                        </p:attrNameLst>
                                      </p:cBhvr>
                                      <p:tavLst>
                                        <p:tav tm="0">
                                          <p:val>
                                            <p:strVal val="0"/>
                                          </p:val>
                                        </p:tav>
                                        <p:tav tm="100000">
                                          <p:val>
                                            <p:strVal val="#ppt_w"/>
                                          </p:val>
                                        </p:tav>
                                      </p:tavLst>
                                    </p:anim>
                                    <p:anim calcmode="lin" valueType="num">
                                      <p:cBhvr additive="base">
                                        <p:cTn id="12" dur="500"/>
                                        <p:tgtEl>
                                          <p:spTgt spid="11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additive="base">
                                        <p:cTn id="15" dur="500"/>
                                        <p:tgtEl>
                                          <p:spTgt spid="112"/>
                                        </p:tgtEl>
                                        <p:attrNameLst>
                                          <p:attrName>ppt_w</p:attrName>
                                        </p:attrNameLst>
                                      </p:cBhvr>
                                      <p:tavLst>
                                        <p:tav tm="0">
                                          <p:val>
                                            <p:strVal val="0"/>
                                          </p:val>
                                        </p:tav>
                                        <p:tav tm="100000">
                                          <p:val>
                                            <p:strVal val="#ppt_w"/>
                                          </p:val>
                                        </p:tav>
                                      </p:tavLst>
                                    </p:anim>
                                    <p:anim calcmode="lin" valueType="num">
                                      <p:cBhvr additive="base">
                                        <p:cTn id="16" dur="500"/>
                                        <p:tgtEl>
                                          <p:spTgt spid="112"/>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additive="base">
                                        <p:cTn id="19" dur="500"/>
                                        <p:tgtEl>
                                          <p:spTgt spid="114"/>
                                        </p:tgtEl>
                                        <p:attrNameLst>
                                          <p:attrName>ppt_w</p:attrName>
                                        </p:attrNameLst>
                                      </p:cBhvr>
                                      <p:tavLst>
                                        <p:tav tm="0">
                                          <p:val>
                                            <p:strVal val="0"/>
                                          </p:val>
                                        </p:tav>
                                        <p:tav tm="100000">
                                          <p:val>
                                            <p:strVal val="#ppt_w"/>
                                          </p:val>
                                        </p:tav>
                                      </p:tavLst>
                                    </p:anim>
                                    <p:anim calcmode="lin" valueType="num">
                                      <p:cBhvr additive="base">
                                        <p:cTn id="20" dur="500"/>
                                        <p:tgtEl>
                                          <p:spTgt spid="114"/>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p:tgtEl>
                                          <p:spTgt spid="111"/>
                                        </p:tgtEl>
                                        <p:attrNameLst>
                                          <p:attrName>ppt_w</p:attrName>
                                        </p:attrNameLst>
                                      </p:cBhvr>
                                      <p:tavLst>
                                        <p:tav tm="0">
                                          <p:val>
                                            <p:strVal val="0"/>
                                          </p:val>
                                        </p:tav>
                                        <p:tav tm="100000">
                                          <p:val>
                                            <p:strVal val="#ppt_w"/>
                                          </p:val>
                                        </p:tav>
                                      </p:tavLst>
                                    </p:anim>
                                    <p:anim calcmode="lin" valueType="num">
                                      <p:cBhvr additive="base">
                                        <p:cTn id="24" dur="500"/>
                                        <p:tgtEl>
                                          <p:spTgt spid="111"/>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 calcmode="lin" valueType="num">
                                      <p:cBhvr additive="base">
                                        <p:cTn id="27" dur="500"/>
                                        <p:tgtEl>
                                          <p:spTgt spid="110"/>
                                        </p:tgtEl>
                                        <p:attrNameLst>
                                          <p:attrName>ppt_w</p:attrName>
                                        </p:attrNameLst>
                                      </p:cBhvr>
                                      <p:tavLst>
                                        <p:tav tm="0">
                                          <p:val>
                                            <p:strVal val="0"/>
                                          </p:val>
                                        </p:tav>
                                        <p:tav tm="100000">
                                          <p:val>
                                            <p:strVal val="#ppt_w"/>
                                          </p:val>
                                        </p:tav>
                                      </p:tavLst>
                                    </p:anim>
                                    <p:anim calcmode="lin" valueType="num">
                                      <p:cBhvr additive="base">
                                        <p:cTn id="28" dur="5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330"/>
        <p:cNvGrpSpPr/>
        <p:nvPr/>
      </p:nvGrpSpPr>
      <p:grpSpPr>
        <a:xfrm>
          <a:off x="0" y="0"/>
          <a:ext cx="0" cy="0"/>
          <a:chOff x="0" y="0"/>
          <a:chExt cx="0" cy="0"/>
        </a:xfrm>
      </p:grpSpPr>
      <p:grpSp>
        <p:nvGrpSpPr>
          <p:cNvPr id="331" name="Google Shape;331;p20"/>
          <p:cNvGrpSpPr/>
          <p:nvPr/>
        </p:nvGrpSpPr>
        <p:grpSpPr>
          <a:xfrm>
            <a:off x="0" y="0"/>
            <a:ext cx="3520353" cy="3506765"/>
            <a:chOff x="0" y="0"/>
            <a:chExt cx="4693804" cy="4675687"/>
          </a:xfrm>
        </p:grpSpPr>
        <p:grpSp>
          <p:nvGrpSpPr>
            <p:cNvPr id="332" name="Google Shape;332;p20"/>
            <p:cNvGrpSpPr/>
            <p:nvPr/>
          </p:nvGrpSpPr>
          <p:grpSpPr>
            <a:xfrm>
              <a:off x="0" y="0"/>
              <a:ext cx="2346902" cy="2346902"/>
              <a:chOff x="0" y="0"/>
              <a:chExt cx="812800" cy="812800"/>
            </a:xfrm>
          </p:grpSpPr>
          <p:sp>
            <p:nvSpPr>
              <p:cNvPr id="333" name="Google Shape;33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34" name="Google Shape;334;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5" name="Google Shape;335;p20"/>
            <p:cNvGrpSpPr/>
            <p:nvPr/>
          </p:nvGrpSpPr>
          <p:grpSpPr>
            <a:xfrm>
              <a:off x="2346902" y="2328785"/>
              <a:ext cx="2346902" cy="2346902"/>
              <a:chOff x="0" y="0"/>
              <a:chExt cx="812800" cy="812800"/>
            </a:xfrm>
          </p:grpSpPr>
          <p:sp>
            <p:nvSpPr>
              <p:cNvPr id="336" name="Google Shape;33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37" name="Google Shape;337;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p20"/>
            <p:cNvGrpSpPr/>
            <p:nvPr/>
          </p:nvGrpSpPr>
          <p:grpSpPr>
            <a:xfrm>
              <a:off x="2346902" y="0"/>
              <a:ext cx="2346902" cy="2346902"/>
              <a:chOff x="0" y="0"/>
              <a:chExt cx="812800" cy="812800"/>
            </a:xfrm>
          </p:grpSpPr>
          <p:sp>
            <p:nvSpPr>
              <p:cNvPr id="339" name="Google Shape;33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40" name="Google Shape;340;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20"/>
            <p:cNvGrpSpPr/>
            <p:nvPr/>
          </p:nvGrpSpPr>
          <p:grpSpPr>
            <a:xfrm>
              <a:off x="0" y="2328785"/>
              <a:ext cx="2346902" cy="2346902"/>
              <a:chOff x="0" y="0"/>
              <a:chExt cx="812800" cy="812800"/>
            </a:xfrm>
          </p:grpSpPr>
          <p:sp>
            <p:nvSpPr>
              <p:cNvPr id="342" name="Google Shape;34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43" name="Google Shape;343;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44" name="Google Shape;344;p20"/>
          <p:cNvGrpSpPr/>
          <p:nvPr/>
        </p:nvGrpSpPr>
        <p:grpSpPr>
          <a:xfrm>
            <a:off x="3520354" y="0"/>
            <a:ext cx="3520353" cy="3506765"/>
            <a:chOff x="0" y="0"/>
            <a:chExt cx="4693804" cy="4675687"/>
          </a:xfrm>
        </p:grpSpPr>
        <p:grpSp>
          <p:nvGrpSpPr>
            <p:cNvPr id="345" name="Google Shape;345;p20"/>
            <p:cNvGrpSpPr/>
            <p:nvPr/>
          </p:nvGrpSpPr>
          <p:grpSpPr>
            <a:xfrm>
              <a:off x="0" y="0"/>
              <a:ext cx="2346902" cy="2346902"/>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47" name="Google Shape;347;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2346902" y="2328785"/>
              <a:ext cx="2346902" cy="23469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50" name="Google Shape;350;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1" name="Google Shape;351;p20"/>
            <p:cNvGrpSpPr/>
            <p:nvPr/>
          </p:nvGrpSpPr>
          <p:grpSpPr>
            <a:xfrm>
              <a:off x="2346902" y="0"/>
              <a:ext cx="2346902" cy="2346902"/>
              <a:chOff x="0" y="0"/>
              <a:chExt cx="812800" cy="812800"/>
            </a:xfrm>
          </p:grpSpPr>
          <p:sp>
            <p:nvSpPr>
              <p:cNvPr id="352" name="Google Shape;35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53" name="Google Shape;353;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4" name="Google Shape;354;p20"/>
            <p:cNvGrpSpPr/>
            <p:nvPr/>
          </p:nvGrpSpPr>
          <p:grpSpPr>
            <a:xfrm>
              <a:off x="0" y="2328785"/>
              <a:ext cx="2346902" cy="2346902"/>
              <a:chOff x="0" y="0"/>
              <a:chExt cx="812800" cy="812800"/>
            </a:xfrm>
          </p:grpSpPr>
          <p:sp>
            <p:nvSpPr>
              <p:cNvPr id="355" name="Google Shape;35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56" name="Google Shape;356;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57" name="Google Shape;357;p20"/>
          <p:cNvPicPr preferRelativeResize="0"/>
          <p:nvPr/>
        </p:nvPicPr>
        <p:blipFill rotWithShape="1">
          <a:blip r:embed="rId3">
            <a:alphaModFix/>
          </a:blip>
          <a:srcRect/>
          <a:stretch/>
        </p:blipFill>
        <p:spPr>
          <a:xfrm>
            <a:off x="5446950" y="111198"/>
            <a:ext cx="1327763" cy="1537410"/>
          </a:xfrm>
          <a:prstGeom prst="rect">
            <a:avLst/>
          </a:prstGeom>
          <a:noFill/>
          <a:ln>
            <a:noFill/>
          </a:ln>
        </p:spPr>
      </p:pic>
      <p:pic>
        <p:nvPicPr>
          <p:cNvPr id="358" name="Google Shape;358;p20"/>
          <p:cNvPicPr preferRelativeResize="0"/>
          <p:nvPr/>
        </p:nvPicPr>
        <p:blipFill rotWithShape="1">
          <a:blip r:embed="rId4">
            <a:alphaModFix/>
          </a:blip>
          <a:srcRect/>
          <a:stretch/>
        </p:blipFill>
        <p:spPr>
          <a:xfrm>
            <a:off x="138734" y="1894632"/>
            <a:ext cx="1512278" cy="1512278"/>
          </a:xfrm>
          <a:prstGeom prst="rect">
            <a:avLst/>
          </a:prstGeom>
          <a:noFill/>
          <a:ln>
            <a:noFill/>
          </a:ln>
        </p:spPr>
      </p:pic>
      <p:grpSp>
        <p:nvGrpSpPr>
          <p:cNvPr id="359" name="Google Shape;359;p20"/>
          <p:cNvGrpSpPr/>
          <p:nvPr/>
        </p:nvGrpSpPr>
        <p:grpSpPr>
          <a:xfrm>
            <a:off x="7040707" y="0"/>
            <a:ext cx="3520353" cy="3506765"/>
            <a:chOff x="0" y="0"/>
            <a:chExt cx="4693804" cy="4675687"/>
          </a:xfrm>
        </p:grpSpPr>
        <p:grpSp>
          <p:nvGrpSpPr>
            <p:cNvPr id="360" name="Google Shape;360;p20"/>
            <p:cNvGrpSpPr/>
            <p:nvPr/>
          </p:nvGrpSpPr>
          <p:grpSpPr>
            <a:xfrm>
              <a:off x="0" y="0"/>
              <a:ext cx="2346902" cy="2346902"/>
              <a:chOff x="0" y="0"/>
              <a:chExt cx="812800" cy="812800"/>
            </a:xfrm>
          </p:grpSpPr>
          <p:sp>
            <p:nvSpPr>
              <p:cNvPr id="361" name="Google Shape;36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62" name="Google Shape;362;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3" name="Google Shape;363;p20"/>
            <p:cNvGrpSpPr/>
            <p:nvPr/>
          </p:nvGrpSpPr>
          <p:grpSpPr>
            <a:xfrm>
              <a:off x="2346902" y="2328785"/>
              <a:ext cx="2346902" cy="2346902"/>
              <a:chOff x="0" y="0"/>
              <a:chExt cx="812800" cy="812800"/>
            </a:xfrm>
          </p:grpSpPr>
          <p:sp>
            <p:nvSpPr>
              <p:cNvPr id="364" name="Google Shape;36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65" name="Google Shape;365;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20"/>
            <p:cNvGrpSpPr/>
            <p:nvPr/>
          </p:nvGrpSpPr>
          <p:grpSpPr>
            <a:xfrm>
              <a:off x="2346902" y="0"/>
              <a:ext cx="2346902" cy="2346902"/>
              <a:chOff x="0" y="0"/>
              <a:chExt cx="812800" cy="812800"/>
            </a:xfrm>
          </p:grpSpPr>
          <p:sp>
            <p:nvSpPr>
              <p:cNvPr id="367" name="Google Shape;36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68" name="Google Shape;368;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20"/>
            <p:cNvGrpSpPr/>
            <p:nvPr/>
          </p:nvGrpSpPr>
          <p:grpSpPr>
            <a:xfrm>
              <a:off x="0" y="2328785"/>
              <a:ext cx="2346902" cy="2346902"/>
              <a:chOff x="0" y="0"/>
              <a:chExt cx="812800" cy="812800"/>
            </a:xfrm>
          </p:grpSpPr>
          <p:sp>
            <p:nvSpPr>
              <p:cNvPr id="370" name="Google Shape;37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71" name="Google Shape;371;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2" name="Google Shape;372;p20"/>
          <p:cNvGrpSpPr/>
          <p:nvPr/>
        </p:nvGrpSpPr>
        <p:grpSpPr>
          <a:xfrm>
            <a:off x="10561061" y="0"/>
            <a:ext cx="3520353" cy="3506765"/>
            <a:chOff x="0" y="0"/>
            <a:chExt cx="4693804" cy="4675687"/>
          </a:xfrm>
        </p:grpSpPr>
        <p:grpSp>
          <p:nvGrpSpPr>
            <p:cNvPr id="373" name="Google Shape;373;p20"/>
            <p:cNvGrpSpPr/>
            <p:nvPr/>
          </p:nvGrpSpPr>
          <p:grpSpPr>
            <a:xfrm>
              <a:off x="0" y="0"/>
              <a:ext cx="2346902" cy="2346902"/>
              <a:chOff x="0" y="0"/>
              <a:chExt cx="812800" cy="812800"/>
            </a:xfrm>
          </p:grpSpPr>
          <p:sp>
            <p:nvSpPr>
              <p:cNvPr id="374" name="Google Shape;37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75" name="Google Shape;375;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6" name="Google Shape;376;p20"/>
            <p:cNvGrpSpPr/>
            <p:nvPr/>
          </p:nvGrpSpPr>
          <p:grpSpPr>
            <a:xfrm>
              <a:off x="2346902" y="2328785"/>
              <a:ext cx="2346902" cy="2346902"/>
              <a:chOff x="0" y="0"/>
              <a:chExt cx="812800" cy="812800"/>
            </a:xfrm>
          </p:grpSpPr>
          <p:sp>
            <p:nvSpPr>
              <p:cNvPr id="377" name="Google Shape;37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78" name="Google Shape;378;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9" name="Google Shape;379;p20"/>
            <p:cNvGrpSpPr/>
            <p:nvPr/>
          </p:nvGrpSpPr>
          <p:grpSpPr>
            <a:xfrm>
              <a:off x="2346902" y="0"/>
              <a:ext cx="2346902" cy="2346902"/>
              <a:chOff x="0" y="0"/>
              <a:chExt cx="812800" cy="812800"/>
            </a:xfrm>
          </p:grpSpPr>
          <p:sp>
            <p:nvSpPr>
              <p:cNvPr id="380" name="Google Shape;38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81" name="Google Shape;381;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0"/>
            <p:cNvGrpSpPr/>
            <p:nvPr/>
          </p:nvGrpSpPr>
          <p:grpSpPr>
            <a:xfrm>
              <a:off x="0" y="2328785"/>
              <a:ext cx="2346902" cy="2346902"/>
              <a:chOff x="0" y="0"/>
              <a:chExt cx="812800" cy="812800"/>
            </a:xfrm>
          </p:grpSpPr>
          <p:sp>
            <p:nvSpPr>
              <p:cNvPr id="383" name="Google Shape;38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84" name="Google Shape;384;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5" name="Google Shape;385;p20"/>
          <p:cNvGrpSpPr/>
          <p:nvPr/>
        </p:nvGrpSpPr>
        <p:grpSpPr>
          <a:xfrm>
            <a:off x="14081415" y="0"/>
            <a:ext cx="3520353" cy="3506765"/>
            <a:chOff x="0" y="0"/>
            <a:chExt cx="4693804" cy="4675687"/>
          </a:xfrm>
        </p:grpSpPr>
        <p:grpSp>
          <p:nvGrpSpPr>
            <p:cNvPr id="386" name="Google Shape;386;p20"/>
            <p:cNvGrpSpPr/>
            <p:nvPr/>
          </p:nvGrpSpPr>
          <p:grpSpPr>
            <a:xfrm>
              <a:off x="0" y="0"/>
              <a:ext cx="2346902" cy="2346902"/>
              <a:chOff x="0" y="0"/>
              <a:chExt cx="812800" cy="812800"/>
            </a:xfrm>
          </p:grpSpPr>
          <p:sp>
            <p:nvSpPr>
              <p:cNvPr id="387" name="Google Shape;38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88" name="Google Shape;388;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9" name="Google Shape;389;p20"/>
            <p:cNvGrpSpPr/>
            <p:nvPr/>
          </p:nvGrpSpPr>
          <p:grpSpPr>
            <a:xfrm>
              <a:off x="2346902" y="2328785"/>
              <a:ext cx="2346902" cy="2346902"/>
              <a:chOff x="0" y="0"/>
              <a:chExt cx="812800" cy="812800"/>
            </a:xfrm>
          </p:grpSpPr>
          <p:sp>
            <p:nvSpPr>
              <p:cNvPr id="390" name="Google Shape;39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91" name="Google Shape;391;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2" name="Google Shape;392;p20"/>
            <p:cNvGrpSpPr/>
            <p:nvPr/>
          </p:nvGrpSpPr>
          <p:grpSpPr>
            <a:xfrm>
              <a:off x="2346902" y="0"/>
              <a:ext cx="2346902" cy="2346902"/>
              <a:chOff x="0" y="0"/>
              <a:chExt cx="812800" cy="812800"/>
            </a:xfrm>
          </p:grpSpPr>
          <p:sp>
            <p:nvSpPr>
              <p:cNvPr id="393" name="Google Shape;39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94" name="Google Shape;394;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5" name="Google Shape;395;p20"/>
            <p:cNvGrpSpPr/>
            <p:nvPr/>
          </p:nvGrpSpPr>
          <p:grpSpPr>
            <a:xfrm>
              <a:off x="0" y="2328785"/>
              <a:ext cx="2346902" cy="2346902"/>
              <a:chOff x="0" y="0"/>
              <a:chExt cx="812800" cy="812800"/>
            </a:xfrm>
          </p:grpSpPr>
          <p:sp>
            <p:nvSpPr>
              <p:cNvPr id="396" name="Google Shape;39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97" name="Google Shape;397;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8" name="Google Shape;398;p20"/>
          <p:cNvGrpSpPr/>
          <p:nvPr/>
        </p:nvGrpSpPr>
        <p:grpSpPr>
          <a:xfrm>
            <a:off x="17601768" y="0"/>
            <a:ext cx="3520353" cy="3506765"/>
            <a:chOff x="0" y="0"/>
            <a:chExt cx="4693804" cy="4675687"/>
          </a:xfrm>
        </p:grpSpPr>
        <p:grpSp>
          <p:nvGrpSpPr>
            <p:cNvPr id="399" name="Google Shape;399;p20"/>
            <p:cNvGrpSpPr/>
            <p:nvPr/>
          </p:nvGrpSpPr>
          <p:grpSpPr>
            <a:xfrm>
              <a:off x="0" y="0"/>
              <a:ext cx="2346902" cy="2346902"/>
              <a:chOff x="0" y="0"/>
              <a:chExt cx="812800" cy="812800"/>
            </a:xfrm>
          </p:grpSpPr>
          <p:sp>
            <p:nvSpPr>
              <p:cNvPr id="400" name="Google Shape;40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401" name="Google Shape;401;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0"/>
            <p:cNvGrpSpPr/>
            <p:nvPr/>
          </p:nvGrpSpPr>
          <p:grpSpPr>
            <a:xfrm>
              <a:off x="2346902" y="2328785"/>
              <a:ext cx="2346902" cy="2346902"/>
              <a:chOff x="0" y="0"/>
              <a:chExt cx="812800" cy="812800"/>
            </a:xfrm>
          </p:grpSpPr>
          <p:sp>
            <p:nvSpPr>
              <p:cNvPr id="403" name="Google Shape;40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404" name="Google Shape;404;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0"/>
            <p:cNvGrpSpPr/>
            <p:nvPr/>
          </p:nvGrpSpPr>
          <p:grpSpPr>
            <a:xfrm>
              <a:off x="2346902" y="0"/>
              <a:ext cx="2346902" cy="2346902"/>
              <a:chOff x="0" y="0"/>
              <a:chExt cx="812800" cy="812800"/>
            </a:xfrm>
          </p:grpSpPr>
          <p:sp>
            <p:nvSpPr>
              <p:cNvPr id="406" name="Google Shape;40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407" name="Google Shape;407;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0"/>
            <p:cNvGrpSpPr/>
            <p:nvPr/>
          </p:nvGrpSpPr>
          <p:grpSpPr>
            <a:xfrm>
              <a:off x="0" y="2328785"/>
              <a:ext cx="2346902" cy="2346902"/>
              <a:chOff x="0" y="0"/>
              <a:chExt cx="812800" cy="812800"/>
            </a:xfrm>
          </p:grpSpPr>
          <p:sp>
            <p:nvSpPr>
              <p:cNvPr id="409" name="Google Shape;40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410" name="Google Shape;410;p20"/>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11" name="Google Shape;411;p20"/>
          <p:cNvPicPr preferRelativeResize="0"/>
          <p:nvPr/>
        </p:nvPicPr>
        <p:blipFill rotWithShape="1">
          <a:blip r:embed="rId5">
            <a:alphaModFix/>
          </a:blip>
          <a:srcRect/>
          <a:stretch/>
        </p:blipFill>
        <p:spPr>
          <a:xfrm>
            <a:off x="9003607" y="1894632"/>
            <a:ext cx="1378923" cy="1378923"/>
          </a:xfrm>
          <a:prstGeom prst="rect">
            <a:avLst/>
          </a:prstGeom>
          <a:noFill/>
          <a:ln>
            <a:noFill/>
          </a:ln>
        </p:spPr>
      </p:pic>
      <p:pic>
        <p:nvPicPr>
          <p:cNvPr id="412" name="Google Shape;412;p20"/>
          <p:cNvPicPr preferRelativeResize="0"/>
          <p:nvPr/>
        </p:nvPicPr>
        <p:blipFill rotWithShape="1">
          <a:blip r:embed="rId6">
            <a:alphaModFix/>
          </a:blip>
          <a:srcRect/>
          <a:stretch/>
        </p:blipFill>
        <p:spPr>
          <a:xfrm>
            <a:off x="12570836" y="143604"/>
            <a:ext cx="1276479" cy="1453548"/>
          </a:xfrm>
          <a:prstGeom prst="rect">
            <a:avLst/>
          </a:prstGeom>
          <a:noFill/>
          <a:ln>
            <a:noFill/>
          </a:ln>
        </p:spPr>
      </p:pic>
      <p:pic>
        <p:nvPicPr>
          <p:cNvPr id="413" name="Google Shape;413;p20"/>
          <p:cNvPicPr preferRelativeResize="0"/>
          <p:nvPr/>
        </p:nvPicPr>
        <p:blipFill rotWithShape="1">
          <a:blip r:embed="rId7">
            <a:alphaModFix/>
          </a:blip>
          <a:srcRect/>
          <a:stretch/>
        </p:blipFill>
        <p:spPr>
          <a:xfrm>
            <a:off x="16014990" y="1913682"/>
            <a:ext cx="1411632" cy="1411632"/>
          </a:xfrm>
          <a:prstGeom prst="rect">
            <a:avLst/>
          </a:prstGeom>
          <a:noFill/>
          <a:ln>
            <a:noFill/>
          </a:ln>
        </p:spPr>
      </p:pic>
      <p:sp>
        <p:nvSpPr>
          <p:cNvPr id="414" name="Google Shape;414;p20"/>
          <p:cNvSpPr txBox="1"/>
          <p:nvPr/>
        </p:nvSpPr>
        <p:spPr>
          <a:xfrm>
            <a:off x="-2093275" y="3656202"/>
            <a:ext cx="151248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smtClean="0">
                <a:solidFill>
                  <a:srgbClr val="040926"/>
                </a:solidFill>
                <a:latin typeface="Russo One"/>
                <a:sym typeface="Russo One"/>
              </a:rPr>
              <a:t>Data Info:</a:t>
            </a:r>
            <a:endParaRPr/>
          </a:p>
        </p:txBody>
      </p:sp>
      <p:sp>
        <p:nvSpPr>
          <p:cNvPr id="415" name="Google Shape;415;p20"/>
          <p:cNvSpPr txBox="1"/>
          <p:nvPr/>
        </p:nvSpPr>
        <p:spPr>
          <a:xfrm>
            <a:off x="2479264" y="5115207"/>
            <a:ext cx="13535893" cy="4739759"/>
          </a:xfrm>
          <a:prstGeom prst="rect">
            <a:avLst/>
          </a:prstGeom>
          <a:noFill/>
          <a:ln>
            <a:noFill/>
          </a:ln>
        </p:spPr>
        <p:txBody>
          <a:bodyPr spcFirstLastPara="1" wrap="square" lIns="0" tIns="0" rIns="0" bIns="0" anchor="t" anchorCtr="0">
            <a:spAutoFit/>
          </a:bodyPr>
          <a:lstStyle/>
          <a:p>
            <a:r>
              <a:rPr lang="en-US" sz="2800">
                <a:latin typeface="Nunito Sans" panose="020B0604020202020204" charset="0"/>
              </a:rPr>
              <a:t>Observation:</a:t>
            </a:r>
          </a:p>
          <a:p>
            <a:r>
              <a:rPr lang="en-US" sz="2800">
                <a:latin typeface="Nunito Sans" panose="020B0604020202020204" charset="0"/>
              </a:rPr>
              <a:t>1. Dari info diatas didapat bahwa terdapat 500 data atau 500 baris, dengan memiliki 4 kolom, dengan kolom survived, name, sex, dan age.</a:t>
            </a:r>
          </a:p>
          <a:p>
            <a:r>
              <a:rPr lang="en-US" sz="2800">
                <a:latin typeface="Nunito Sans" panose="020B0604020202020204" charset="0"/>
              </a:rPr>
              <a:t/>
            </a:r>
            <a:br>
              <a:rPr lang="en-US" sz="2800">
                <a:latin typeface="Nunito Sans" panose="020B0604020202020204" charset="0"/>
              </a:rPr>
            </a:br>
            <a:r>
              <a:rPr lang="en-US" sz="2800">
                <a:latin typeface="Nunito Sans" panose="020B0604020202020204" charset="0"/>
              </a:rPr>
              <a:t>2. Semua baris tidak ada data missing/kosong (kecuali data age), dengan perolehan 9 baris terdapat mising/kosong. dtypes age akan dikerjakan nanti</a:t>
            </a:r>
          </a:p>
          <a:p>
            <a:r>
              <a:rPr lang="en-US" sz="2800">
                <a:latin typeface="Nunito Sans" panose="020B0604020202020204" charset="0"/>
              </a:rPr>
              <a:t/>
            </a:r>
            <a:br>
              <a:rPr lang="en-US" sz="2800">
                <a:latin typeface="Nunito Sans" panose="020B0604020202020204" charset="0"/>
              </a:rPr>
            </a:br>
            <a:r>
              <a:rPr lang="en-US" sz="2800">
                <a:latin typeface="Nunito Sans" panose="020B0604020202020204" charset="0"/>
              </a:rPr>
              <a:t>3. Dengan tipe data kolom name, dan sex adalah object atau kategorical, serta age merupakan data type float atau numerical.</a:t>
            </a:r>
          </a:p>
          <a:p>
            <a:r>
              <a:rPr lang="en-US" sz="2800">
                <a:latin typeface="Nunito Sans" panose="020B0604020202020204" charset="0"/>
              </a:rPr>
              <a:t/>
            </a:r>
            <a:br>
              <a:rPr lang="en-US" sz="2800">
                <a:latin typeface="Nunito Sans" panose="020B0604020202020204" charset="0"/>
              </a:rPr>
            </a:br>
            <a:r>
              <a:rPr lang="en-US" sz="2800">
                <a:latin typeface="Nunito Sans" panose="020B0604020202020204" charset="0"/>
              </a:rPr>
              <a:t>4. All dtypes seems ok. given the coressponding column name</a:t>
            </a:r>
          </a:p>
        </p:txBody>
      </p:sp>
      <p:grpSp>
        <p:nvGrpSpPr>
          <p:cNvPr id="416" name="Google Shape;416;p20"/>
          <p:cNvGrpSpPr/>
          <p:nvPr/>
        </p:nvGrpSpPr>
        <p:grpSpPr>
          <a:xfrm>
            <a:off x="384773" y="4207775"/>
            <a:ext cx="206422" cy="206422"/>
            <a:chOff x="0" y="0"/>
            <a:chExt cx="812800" cy="812800"/>
          </a:xfrm>
        </p:grpSpPr>
        <p:sp>
          <p:nvSpPr>
            <p:cNvPr id="417" name="Google Shape;41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418" name="Google Shape;418;p20"/>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9" name="Google Shape;419;p20"/>
          <p:cNvGrpSpPr/>
          <p:nvPr/>
        </p:nvGrpSpPr>
        <p:grpSpPr>
          <a:xfrm>
            <a:off x="1444590" y="4207775"/>
            <a:ext cx="206422" cy="206422"/>
            <a:chOff x="0" y="0"/>
            <a:chExt cx="812800" cy="812800"/>
          </a:xfrm>
        </p:grpSpPr>
        <p:sp>
          <p:nvSpPr>
            <p:cNvPr id="420" name="Google Shape;42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421" name="Google Shape;421;p20"/>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2" name="Google Shape;422;p20"/>
          <p:cNvGrpSpPr/>
          <p:nvPr/>
        </p:nvGrpSpPr>
        <p:grpSpPr>
          <a:xfrm>
            <a:off x="2504407" y="4207775"/>
            <a:ext cx="206422" cy="206422"/>
            <a:chOff x="0" y="0"/>
            <a:chExt cx="812800" cy="812800"/>
          </a:xfrm>
        </p:grpSpPr>
        <p:sp>
          <p:nvSpPr>
            <p:cNvPr id="423" name="Google Shape;42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424" name="Google Shape;424;p20"/>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rotWithShape="1">
          <a:blip r:embed="rId8"/>
          <a:srcRect l="27282" t="38118" r="45587" b="33684"/>
          <a:stretch/>
        </p:blipFill>
        <p:spPr>
          <a:xfrm>
            <a:off x="8587116" y="239791"/>
            <a:ext cx="8888818" cy="51940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 calcmode="lin" valueType="num">
                                      <p:cBhvr additive="base">
                                        <p:cTn id="7" dur="500"/>
                                        <p:tgtEl>
                                          <p:spTgt spid="331"/>
                                        </p:tgtEl>
                                        <p:attrNameLst>
                                          <p:attrName>ppt_w</p:attrName>
                                        </p:attrNameLst>
                                      </p:cBhvr>
                                      <p:tavLst>
                                        <p:tav tm="0">
                                          <p:val>
                                            <p:strVal val="0"/>
                                          </p:val>
                                        </p:tav>
                                        <p:tav tm="100000">
                                          <p:val>
                                            <p:strVal val="#ppt_w"/>
                                          </p:val>
                                        </p:tav>
                                      </p:tavLst>
                                    </p:anim>
                                    <p:anim calcmode="lin" valueType="num">
                                      <p:cBhvr additive="base">
                                        <p:cTn id="8" dur="500"/>
                                        <p:tgtEl>
                                          <p:spTgt spid="3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44"/>
                                        </p:tgtEl>
                                        <p:attrNameLst>
                                          <p:attrName>style.visibility</p:attrName>
                                        </p:attrNameLst>
                                      </p:cBhvr>
                                      <p:to>
                                        <p:strVal val="visible"/>
                                      </p:to>
                                    </p:set>
                                    <p:anim calcmode="lin" valueType="num">
                                      <p:cBhvr additive="base">
                                        <p:cTn id="11" dur="500"/>
                                        <p:tgtEl>
                                          <p:spTgt spid="344"/>
                                        </p:tgtEl>
                                        <p:attrNameLst>
                                          <p:attrName>ppt_w</p:attrName>
                                        </p:attrNameLst>
                                      </p:cBhvr>
                                      <p:tavLst>
                                        <p:tav tm="0">
                                          <p:val>
                                            <p:strVal val="0"/>
                                          </p:val>
                                        </p:tav>
                                        <p:tav tm="100000">
                                          <p:val>
                                            <p:strVal val="#ppt_w"/>
                                          </p:val>
                                        </p:tav>
                                      </p:tavLst>
                                    </p:anim>
                                    <p:anim calcmode="lin" valueType="num">
                                      <p:cBhvr additive="base">
                                        <p:cTn id="12" dur="500"/>
                                        <p:tgtEl>
                                          <p:spTgt spid="34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 calcmode="lin" valueType="num">
                                      <p:cBhvr additive="base">
                                        <p:cTn id="15" dur="500"/>
                                        <p:tgtEl>
                                          <p:spTgt spid="357"/>
                                        </p:tgtEl>
                                        <p:attrNameLst>
                                          <p:attrName>ppt_w</p:attrName>
                                        </p:attrNameLst>
                                      </p:cBhvr>
                                      <p:tavLst>
                                        <p:tav tm="0">
                                          <p:val>
                                            <p:strVal val="0"/>
                                          </p:val>
                                        </p:tav>
                                        <p:tav tm="100000">
                                          <p:val>
                                            <p:strVal val="#ppt_w"/>
                                          </p:val>
                                        </p:tav>
                                      </p:tavLst>
                                    </p:anim>
                                    <p:anim calcmode="lin" valueType="num">
                                      <p:cBhvr additive="base">
                                        <p:cTn id="16" dur="500"/>
                                        <p:tgtEl>
                                          <p:spTgt spid="35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58"/>
                                        </p:tgtEl>
                                        <p:attrNameLst>
                                          <p:attrName>style.visibility</p:attrName>
                                        </p:attrNameLst>
                                      </p:cBhvr>
                                      <p:to>
                                        <p:strVal val="visible"/>
                                      </p:to>
                                    </p:set>
                                    <p:anim calcmode="lin" valueType="num">
                                      <p:cBhvr additive="base">
                                        <p:cTn id="19" dur="500"/>
                                        <p:tgtEl>
                                          <p:spTgt spid="358"/>
                                        </p:tgtEl>
                                        <p:attrNameLst>
                                          <p:attrName>ppt_w</p:attrName>
                                        </p:attrNameLst>
                                      </p:cBhvr>
                                      <p:tavLst>
                                        <p:tav tm="0">
                                          <p:val>
                                            <p:strVal val="0"/>
                                          </p:val>
                                        </p:tav>
                                        <p:tav tm="100000">
                                          <p:val>
                                            <p:strVal val="#ppt_w"/>
                                          </p:val>
                                        </p:tav>
                                      </p:tavLst>
                                    </p:anim>
                                    <p:anim calcmode="lin" valueType="num">
                                      <p:cBhvr additive="base">
                                        <p:cTn id="20" dur="500"/>
                                        <p:tgtEl>
                                          <p:spTgt spid="35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59"/>
                                        </p:tgtEl>
                                        <p:attrNameLst>
                                          <p:attrName>style.visibility</p:attrName>
                                        </p:attrNameLst>
                                      </p:cBhvr>
                                      <p:to>
                                        <p:strVal val="visible"/>
                                      </p:to>
                                    </p:set>
                                    <p:anim calcmode="lin" valueType="num">
                                      <p:cBhvr additive="base">
                                        <p:cTn id="23" dur="500"/>
                                        <p:tgtEl>
                                          <p:spTgt spid="359"/>
                                        </p:tgtEl>
                                        <p:attrNameLst>
                                          <p:attrName>ppt_w</p:attrName>
                                        </p:attrNameLst>
                                      </p:cBhvr>
                                      <p:tavLst>
                                        <p:tav tm="0">
                                          <p:val>
                                            <p:strVal val="0"/>
                                          </p:val>
                                        </p:tav>
                                        <p:tav tm="100000">
                                          <p:val>
                                            <p:strVal val="#ppt_w"/>
                                          </p:val>
                                        </p:tav>
                                      </p:tavLst>
                                    </p:anim>
                                    <p:anim calcmode="lin" valueType="num">
                                      <p:cBhvr additive="base">
                                        <p:cTn id="24" dur="500"/>
                                        <p:tgtEl>
                                          <p:spTgt spid="359"/>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72"/>
                                        </p:tgtEl>
                                        <p:attrNameLst>
                                          <p:attrName>style.visibility</p:attrName>
                                        </p:attrNameLst>
                                      </p:cBhvr>
                                      <p:to>
                                        <p:strVal val="visible"/>
                                      </p:to>
                                    </p:set>
                                    <p:anim calcmode="lin" valueType="num">
                                      <p:cBhvr additive="base">
                                        <p:cTn id="27" dur="500"/>
                                        <p:tgtEl>
                                          <p:spTgt spid="372"/>
                                        </p:tgtEl>
                                        <p:attrNameLst>
                                          <p:attrName>ppt_w</p:attrName>
                                        </p:attrNameLst>
                                      </p:cBhvr>
                                      <p:tavLst>
                                        <p:tav tm="0">
                                          <p:val>
                                            <p:strVal val="0"/>
                                          </p:val>
                                        </p:tav>
                                        <p:tav tm="100000">
                                          <p:val>
                                            <p:strVal val="#ppt_w"/>
                                          </p:val>
                                        </p:tav>
                                      </p:tavLst>
                                    </p:anim>
                                    <p:anim calcmode="lin" valueType="num">
                                      <p:cBhvr additive="base">
                                        <p:cTn id="28" dur="500"/>
                                        <p:tgtEl>
                                          <p:spTgt spid="37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85"/>
                                        </p:tgtEl>
                                        <p:attrNameLst>
                                          <p:attrName>style.visibility</p:attrName>
                                        </p:attrNameLst>
                                      </p:cBhvr>
                                      <p:to>
                                        <p:strVal val="visible"/>
                                      </p:to>
                                    </p:set>
                                    <p:anim calcmode="lin" valueType="num">
                                      <p:cBhvr additive="base">
                                        <p:cTn id="31" dur="500"/>
                                        <p:tgtEl>
                                          <p:spTgt spid="385"/>
                                        </p:tgtEl>
                                        <p:attrNameLst>
                                          <p:attrName>ppt_w</p:attrName>
                                        </p:attrNameLst>
                                      </p:cBhvr>
                                      <p:tavLst>
                                        <p:tav tm="0">
                                          <p:val>
                                            <p:strVal val="0"/>
                                          </p:val>
                                        </p:tav>
                                        <p:tav tm="100000">
                                          <p:val>
                                            <p:strVal val="#ppt_w"/>
                                          </p:val>
                                        </p:tav>
                                      </p:tavLst>
                                    </p:anim>
                                    <p:anim calcmode="lin" valueType="num">
                                      <p:cBhvr additive="base">
                                        <p:cTn id="32" dur="500"/>
                                        <p:tgtEl>
                                          <p:spTgt spid="385"/>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98"/>
                                        </p:tgtEl>
                                        <p:attrNameLst>
                                          <p:attrName>style.visibility</p:attrName>
                                        </p:attrNameLst>
                                      </p:cBhvr>
                                      <p:to>
                                        <p:strVal val="visible"/>
                                      </p:to>
                                    </p:set>
                                    <p:anim calcmode="lin" valueType="num">
                                      <p:cBhvr additive="base">
                                        <p:cTn id="35" dur="500"/>
                                        <p:tgtEl>
                                          <p:spTgt spid="398"/>
                                        </p:tgtEl>
                                        <p:attrNameLst>
                                          <p:attrName>ppt_w</p:attrName>
                                        </p:attrNameLst>
                                      </p:cBhvr>
                                      <p:tavLst>
                                        <p:tav tm="0">
                                          <p:val>
                                            <p:strVal val="0"/>
                                          </p:val>
                                        </p:tav>
                                        <p:tav tm="100000">
                                          <p:val>
                                            <p:strVal val="#ppt_w"/>
                                          </p:val>
                                        </p:tav>
                                      </p:tavLst>
                                    </p:anim>
                                    <p:anim calcmode="lin" valueType="num">
                                      <p:cBhvr additive="base">
                                        <p:cTn id="36" dur="500"/>
                                        <p:tgtEl>
                                          <p:spTgt spid="398"/>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11"/>
                                        </p:tgtEl>
                                        <p:attrNameLst>
                                          <p:attrName>style.visibility</p:attrName>
                                        </p:attrNameLst>
                                      </p:cBhvr>
                                      <p:to>
                                        <p:strVal val="visible"/>
                                      </p:to>
                                    </p:set>
                                    <p:anim calcmode="lin" valueType="num">
                                      <p:cBhvr additive="base">
                                        <p:cTn id="39" dur="500"/>
                                        <p:tgtEl>
                                          <p:spTgt spid="411"/>
                                        </p:tgtEl>
                                        <p:attrNameLst>
                                          <p:attrName>ppt_w</p:attrName>
                                        </p:attrNameLst>
                                      </p:cBhvr>
                                      <p:tavLst>
                                        <p:tav tm="0">
                                          <p:val>
                                            <p:strVal val="0"/>
                                          </p:val>
                                        </p:tav>
                                        <p:tav tm="100000">
                                          <p:val>
                                            <p:strVal val="#ppt_w"/>
                                          </p:val>
                                        </p:tav>
                                      </p:tavLst>
                                    </p:anim>
                                    <p:anim calcmode="lin" valueType="num">
                                      <p:cBhvr additive="base">
                                        <p:cTn id="40" dur="500"/>
                                        <p:tgtEl>
                                          <p:spTgt spid="411"/>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12"/>
                                        </p:tgtEl>
                                        <p:attrNameLst>
                                          <p:attrName>style.visibility</p:attrName>
                                        </p:attrNameLst>
                                      </p:cBhvr>
                                      <p:to>
                                        <p:strVal val="visible"/>
                                      </p:to>
                                    </p:set>
                                    <p:anim calcmode="lin" valueType="num">
                                      <p:cBhvr additive="base">
                                        <p:cTn id="43" dur="500"/>
                                        <p:tgtEl>
                                          <p:spTgt spid="412"/>
                                        </p:tgtEl>
                                        <p:attrNameLst>
                                          <p:attrName>ppt_w</p:attrName>
                                        </p:attrNameLst>
                                      </p:cBhvr>
                                      <p:tavLst>
                                        <p:tav tm="0">
                                          <p:val>
                                            <p:strVal val="0"/>
                                          </p:val>
                                        </p:tav>
                                        <p:tav tm="100000">
                                          <p:val>
                                            <p:strVal val="#ppt_w"/>
                                          </p:val>
                                        </p:tav>
                                      </p:tavLst>
                                    </p:anim>
                                    <p:anim calcmode="lin" valueType="num">
                                      <p:cBhvr additive="base">
                                        <p:cTn id="44" dur="500"/>
                                        <p:tgtEl>
                                          <p:spTgt spid="412"/>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413"/>
                                        </p:tgtEl>
                                        <p:attrNameLst>
                                          <p:attrName>style.visibility</p:attrName>
                                        </p:attrNameLst>
                                      </p:cBhvr>
                                      <p:to>
                                        <p:strVal val="visible"/>
                                      </p:to>
                                    </p:set>
                                    <p:anim calcmode="lin" valueType="num">
                                      <p:cBhvr additive="base">
                                        <p:cTn id="47" dur="500"/>
                                        <p:tgtEl>
                                          <p:spTgt spid="413"/>
                                        </p:tgtEl>
                                        <p:attrNameLst>
                                          <p:attrName>ppt_w</p:attrName>
                                        </p:attrNameLst>
                                      </p:cBhvr>
                                      <p:tavLst>
                                        <p:tav tm="0">
                                          <p:val>
                                            <p:strVal val="0"/>
                                          </p:val>
                                        </p:tav>
                                        <p:tav tm="100000">
                                          <p:val>
                                            <p:strVal val="#ppt_w"/>
                                          </p:val>
                                        </p:tav>
                                      </p:tavLst>
                                    </p:anim>
                                    <p:anim calcmode="lin" valueType="num">
                                      <p:cBhvr additive="base">
                                        <p:cTn id="48" dur="500"/>
                                        <p:tgtEl>
                                          <p:spTgt spid="41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428"/>
        <p:cNvGrpSpPr/>
        <p:nvPr/>
      </p:nvGrpSpPr>
      <p:grpSpPr>
        <a:xfrm>
          <a:off x="0" y="0"/>
          <a:ext cx="0" cy="0"/>
          <a:chOff x="0" y="0"/>
          <a:chExt cx="0" cy="0"/>
        </a:xfrm>
      </p:grpSpPr>
      <p:pic>
        <p:nvPicPr>
          <p:cNvPr id="429" name="Google Shape;429;p21"/>
          <p:cNvPicPr preferRelativeResize="0"/>
          <p:nvPr/>
        </p:nvPicPr>
        <p:blipFill rotWithShape="1">
          <a:blip r:embed="rId3">
            <a:alphaModFix/>
          </a:blip>
          <a:srcRect t="7786" b="7786"/>
          <a:stretch/>
        </p:blipFill>
        <p:spPr>
          <a:xfrm>
            <a:off x="0" y="0"/>
            <a:ext cx="18288000" cy="10287000"/>
          </a:xfrm>
          <a:prstGeom prst="rect">
            <a:avLst/>
          </a:prstGeom>
          <a:noFill/>
          <a:ln>
            <a:noFill/>
          </a:ln>
        </p:spPr>
      </p:pic>
      <p:grpSp>
        <p:nvGrpSpPr>
          <p:cNvPr id="430" name="Google Shape;430;p21"/>
          <p:cNvGrpSpPr/>
          <p:nvPr/>
        </p:nvGrpSpPr>
        <p:grpSpPr>
          <a:xfrm>
            <a:off x="11108790" y="5817087"/>
            <a:ext cx="9765327" cy="4469912"/>
            <a:chOff x="1253" y="0"/>
            <a:chExt cx="13020436" cy="5959883"/>
          </a:xfrm>
        </p:grpSpPr>
        <p:grpSp>
          <p:nvGrpSpPr>
            <p:cNvPr id="431" name="Google Shape;431;p21"/>
            <p:cNvGrpSpPr/>
            <p:nvPr/>
          </p:nvGrpSpPr>
          <p:grpSpPr>
            <a:xfrm>
              <a:off x="6650737" y="5398073"/>
              <a:ext cx="559303" cy="561810"/>
              <a:chOff x="1813" y="0"/>
              <a:chExt cx="809173" cy="812800"/>
            </a:xfrm>
          </p:grpSpPr>
          <p:sp>
            <p:nvSpPr>
              <p:cNvPr id="432" name="Google Shape;43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4" name="Google Shape;434;p21"/>
            <p:cNvGrpSpPr/>
            <p:nvPr/>
          </p:nvGrpSpPr>
          <p:grpSpPr>
            <a:xfrm>
              <a:off x="6650737" y="4504109"/>
              <a:ext cx="559303" cy="561810"/>
              <a:chOff x="1813" y="0"/>
              <a:chExt cx="809173" cy="812800"/>
            </a:xfrm>
          </p:grpSpPr>
          <p:sp>
            <p:nvSpPr>
              <p:cNvPr id="435" name="Google Shape;43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7" name="Google Shape;437;p21"/>
            <p:cNvGrpSpPr/>
            <p:nvPr/>
          </p:nvGrpSpPr>
          <p:grpSpPr>
            <a:xfrm>
              <a:off x="6650737" y="3610145"/>
              <a:ext cx="559303" cy="561810"/>
              <a:chOff x="1813" y="0"/>
              <a:chExt cx="809173" cy="812800"/>
            </a:xfrm>
          </p:grpSpPr>
          <p:sp>
            <p:nvSpPr>
              <p:cNvPr id="438" name="Google Shape;43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0" name="Google Shape;440;p21"/>
            <p:cNvGrpSpPr/>
            <p:nvPr/>
          </p:nvGrpSpPr>
          <p:grpSpPr>
            <a:xfrm>
              <a:off x="6650737" y="2716181"/>
              <a:ext cx="559303" cy="561810"/>
              <a:chOff x="1813" y="0"/>
              <a:chExt cx="809173" cy="812800"/>
            </a:xfrm>
          </p:grpSpPr>
          <p:sp>
            <p:nvSpPr>
              <p:cNvPr id="441" name="Google Shape;44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21"/>
            <p:cNvGrpSpPr/>
            <p:nvPr/>
          </p:nvGrpSpPr>
          <p:grpSpPr>
            <a:xfrm>
              <a:off x="6650737" y="1822217"/>
              <a:ext cx="559303" cy="561810"/>
              <a:chOff x="1813" y="0"/>
              <a:chExt cx="809173" cy="812800"/>
            </a:xfrm>
          </p:grpSpPr>
          <p:sp>
            <p:nvSpPr>
              <p:cNvPr id="444" name="Google Shape;44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21"/>
            <p:cNvGrpSpPr/>
            <p:nvPr/>
          </p:nvGrpSpPr>
          <p:grpSpPr>
            <a:xfrm>
              <a:off x="6650737" y="928253"/>
              <a:ext cx="559303" cy="561810"/>
              <a:chOff x="1813" y="0"/>
              <a:chExt cx="809173" cy="812800"/>
            </a:xfrm>
          </p:grpSpPr>
          <p:sp>
            <p:nvSpPr>
              <p:cNvPr id="447" name="Google Shape;44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21"/>
            <p:cNvGrpSpPr/>
            <p:nvPr/>
          </p:nvGrpSpPr>
          <p:grpSpPr>
            <a:xfrm>
              <a:off x="6650737" y="34289"/>
              <a:ext cx="559303" cy="561810"/>
              <a:chOff x="1813" y="0"/>
              <a:chExt cx="809173" cy="812800"/>
            </a:xfrm>
          </p:grpSpPr>
          <p:sp>
            <p:nvSpPr>
              <p:cNvPr id="450" name="Google Shape;45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21"/>
            <p:cNvGrpSpPr/>
            <p:nvPr/>
          </p:nvGrpSpPr>
          <p:grpSpPr>
            <a:xfrm>
              <a:off x="7480973" y="5398073"/>
              <a:ext cx="559303" cy="561810"/>
              <a:chOff x="1813" y="0"/>
              <a:chExt cx="809173" cy="812800"/>
            </a:xfrm>
          </p:grpSpPr>
          <p:sp>
            <p:nvSpPr>
              <p:cNvPr id="453" name="Google Shape;45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21"/>
            <p:cNvGrpSpPr/>
            <p:nvPr/>
          </p:nvGrpSpPr>
          <p:grpSpPr>
            <a:xfrm>
              <a:off x="7480973" y="4504109"/>
              <a:ext cx="559303" cy="561810"/>
              <a:chOff x="1813" y="0"/>
              <a:chExt cx="809173" cy="812800"/>
            </a:xfrm>
          </p:grpSpPr>
          <p:sp>
            <p:nvSpPr>
              <p:cNvPr id="456" name="Google Shape;45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21"/>
            <p:cNvGrpSpPr/>
            <p:nvPr/>
          </p:nvGrpSpPr>
          <p:grpSpPr>
            <a:xfrm>
              <a:off x="7480973" y="3610145"/>
              <a:ext cx="559303" cy="561810"/>
              <a:chOff x="1813" y="0"/>
              <a:chExt cx="809173" cy="812800"/>
            </a:xfrm>
          </p:grpSpPr>
          <p:sp>
            <p:nvSpPr>
              <p:cNvPr id="459" name="Google Shape;45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21"/>
            <p:cNvGrpSpPr/>
            <p:nvPr/>
          </p:nvGrpSpPr>
          <p:grpSpPr>
            <a:xfrm>
              <a:off x="7480973" y="2716181"/>
              <a:ext cx="559303" cy="561810"/>
              <a:chOff x="1813" y="0"/>
              <a:chExt cx="809173" cy="812800"/>
            </a:xfrm>
          </p:grpSpPr>
          <p:sp>
            <p:nvSpPr>
              <p:cNvPr id="462" name="Google Shape;46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21"/>
            <p:cNvGrpSpPr/>
            <p:nvPr/>
          </p:nvGrpSpPr>
          <p:grpSpPr>
            <a:xfrm>
              <a:off x="7480973" y="1822217"/>
              <a:ext cx="559303" cy="561810"/>
              <a:chOff x="1813" y="0"/>
              <a:chExt cx="809173" cy="812800"/>
            </a:xfrm>
          </p:grpSpPr>
          <p:sp>
            <p:nvSpPr>
              <p:cNvPr id="465" name="Google Shape;46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21"/>
            <p:cNvGrpSpPr/>
            <p:nvPr/>
          </p:nvGrpSpPr>
          <p:grpSpPr>
            <a:xfrm>
              <a:off x="7480973" y="928253"/>
              <a:ext cx="559303" cy="561810"/>
              <a:chOff x="1813" y="0"/>
              <a:chExt cx="809173" cy="812800"/>
            </a:xfrm>
          </p:grpSpPr>
          <p:sp>
            <p:nvSpPr>
              <p:cNvPr id="468" name="Google Shape;46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21"/>
            <p:cNvGrpSpPr/>
            <p:nvPr/>
          </p:nvGrpSpPr>
          <p:grpSpPr>
            <a:xfrm>
              <a:off x="7480973" y="34289"/>
              <a:ext cx="559303" cy="561810"/>
              <a:chOff x="1813" y="0"/>
              <a:chExt cx="809173" cy="812800"/>
            </a:xfrm>
          </p:grpSpPr>
          <p:sp>
            <p:nvSpPr>
              <p:cNvPr id="471" name="Google Shape;47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21"/>
            <p:cNvGrpSpPr/>
            <p:nvPr/>
          </p:nvGrpSpPr>
          <p:grpSpPr>
            <a:xfrm>
              <a:off x="8311208" y="5398073"/>
              <a:ext cx="559303" cy="561810"/>
              <a:chOff x="1813" y="0"/>
              <a:chExt cx="809173" cy="812800"/>
            </a:xfrm>
          </p:grpSpPr>
          <p:sp>
            <p:nvSpPr>
              <p:cNvPr id="474" name="Google Shape;47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21"/>
            <p:cNvGrpSpPr/>
            <p:nvPr/>
          </p:nvGrpSpPr>
          <p:grpSpPr>
            <a:xfrm>
              <a:off x="8311208" y="4504109"/>
              <a:ext cx="559303" cy="561810"/>
              <a:chOff x="1813" y="0"/>
              <a:chExt cx="809173" cy="812800"/>
            </a:xfrm>
          </p:grpSpPr>
          <p:sp>
            <p:nvSpPr>
              <p:cNvPr id="477" name="Google Shape;47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21"/>
            <p:cNvGrpSpPr/>
            <p:nvPr/>
          </p:nvGrpSpPr>
          <p:grpSpPr>
            <a:xfrm>
              <a:off x="8311208" y="3610145"/>
              <a:ext cx="559303" cy="561810"/>
              <a:chOff x="1813" y="0"/>
              <a:chExt cx="809173" cy="812800"/>
            </a:xfrm>
          </p:grpSpPr>
          <p:sp>
            <p:nvSpPr>
              <p:cNvPr id="480" name="Google Shape;48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21"/>
            <p:cNvGrpSpPr/>
            <p:nvPr/>
          </p:nvGrpSpPr>
          <p:grpSpPr>
            <a:xfrm>
              <a:off x="8311208" y="2716181"/>
              <a:ext cx="559303" cy="561810"/>
              <a:chOff x="1813" y="0"/>
              <a:chExt cx="809173" cy="812800"/>
            </a:xfrm>
          </p:grpSpPr>
          <p:sp>
            <p:nvSpPr>
              <p:cNvPr id="483" name="Google Shape;48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21"/>
            <p:cNvGrpSpPr/>
            <p:nvPr/>
          </p:nvGrpSpPr>
          <p:grpSpPr>
            <a:xfrm>
              <a:off x="8311208" y="1822217"/>
              <a:ext cx="559303" cy="561810"/>
              <a:chOff x="1813" y="0"/>
              <a:chExt cx="809173" cy="812800"/>
            </a:xfrm>
          </p:grpSpPr>
          <p:sp>
            <p:nvSpPr>
              <p:cNvPr id="486" name="Google Shape;48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8" name="Google Shape;488;p21"/>
            <p:cNvGrpSpPr/>
            <p:nvPr/>
          </p:nvGrpSpPr>
          <p:grpSpPr>
            <a:xfrm>
              <a:off x="8311208" y="928253"/>
              <a:ext cx="559303" cy="561810"/>
              <a:chOff x="1813" y="0"/>
              <a:chExt cx="809173" cy="812800"/>
            </a:xfrm>
          </p:grpSpPr>
          <p:sp>
            <p:nvSpPr>
              <p:cNvPr id="489" name="Google Shape;4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1" name="Google Shape;491;p21"/>
            <p:cNvGrpSpPr/>
            <p:nvPr/>
          </p:nvGrpSpPr>
          <p:grpSpPr>
            <a:xfrm>
              <a:off x="8311208" y="34289"/>
              <a:ext cx="559303" cy="561810"/>
              <a:chOff x="1813" y="0"/>
              <a:chExt cx="809173" cy="812800"/>
            </a:xfrm>
          </p:grpSpPr>
          <p:sp>
            <p:nvSpPr>
              <p:cNvPr id="492" name="Google Shape;49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4" name="Google Shape;494;p21"/>
            <p:cNvGrpSpPr/>
            <p:nvPr/>
          </p:nvGrpSpPr>
          <p:grpSpPr>
            <a:xfrm>
              <a:off x="9141444" y="5398073"/>
              <a:ext cx="559303" cy="561810"/>
              <a:chOff x="1813" y="0"/>
              <a:chExt cx="809173" cy="812800"/>
            </a:xfrm>
          </p:grpSpPr>
          <p:sp>
            <p:nvSpPr>
              <p:cNvPr id="495" name="Google Shape;49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7" name="Google Shape;497;p21"/>
            <p:cNvGrpSpPr/>
            <p:nvPr/>
          </p:nvGrpSpPr>
          <p:grpSpPr>
            <a:xfrm>
              <a:off x="9141444" y="4504109"/>
              <a:ext cx="559303" cy="561810"/>
              <a:chOff x="1813" y="0"/>
              <a:chExt cx="809173" cy="812800"/>
            </a:xfrm>
          </p:grpSpPr>
          <p:sp>
            <p:nvSpPr>
              <p:cNvPr id="498" name="Google Shape;49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0" name="Google Shape;500;p21"/>
            <p:cNvGrpSpPr/>
            <p:nvPr/>
          </p:nvGrpSpPr>
          <p:grpSpPr>
            <a:xfrm>
              <a:off x="9141444" y="3610145"/>
              <a:ext cx="559303" cy="561810"/>
              <a:chOff x="1813" y="0"/>
              <a:chExt cx="809173" cy="812800"/>
            </a:xfrm>
          </p:grpSpPr>
          <p:sp>
            <p:nvSpPr>
              <p:cNvPr id="501" name="Google Shape;50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3" name="Google Shape;503;p21"/>
            <p:cNvGrpSpPr/>
            <p:nvPr/>
          </p:nvGrpSpPr>
          <p:grpSpPr>
            <a:xfrm>
              <a:off x="9141444" y="2716181"/>
              <a:ext cx="559303" cy="561810"/>
              <a:chOff x="1813" y="0"/>
              <a:chExt cx="809173" cy="812800"/>
            </a:xfrm>
          </p:grpSpPr>
          <p:sp>
            <p:nvSpPr>
              <p:cNvPr id="504" name="Google Shape;50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1"/>
            <p:cNvGrpSpPr/>
            <p:nvPr/>
          </p:nvGrpSpPr>
          <p:grpSpPr>
            <a:xfrm>
              <a:off x="9141444" y="1822217"/>
              <a:ext cx="559303" cy="561810"/>
              <a:chOff x="1813" y="0"/>
              <a:chExt cx="809173" cy="812800"/>
            </a:xfrm>
          </p:grpSpPr>
          <p:sp>
            <p:nvSpPr>
              <p:cNvPr id="507" name="Google Shape;50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1"/>
            <p:cNvGrpSpPr/>
            <p:nvPr/>
          </p:nvGrpSpPr>
          <p:grpSpPr>
            <a:xfrm>
              <a:off x="9141444" y="928253"/>
              <a:ext cx="559303" cy="561810"/>
              <a:chOff x="1813" y="0"/>
              <a:chExt cx="809173" cy="812800"/>
            </a:xfrm>
          </p:grpSpPr>
          <p:sp>
            <p:nvSpPr>
              <p:cNvPr id="510" name="Google Shape;51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21"/>
            <p:cNvGrpSpPr/>
            <p:nvPr/>
          </p:nvGrpSpPr>
          <p:grpSpPr>
            <a:xfrm>
              <a:off x="9141444" y="34289"/>
              <a:ext cx="559303" cy="561810"/>
              <a:chOff x="1813" y="0"/>
              <a:chExt cx="809173" cy="812800"/>
            </a:xfrm>
          </p:grpSpPr>
          <p:sp>
            <p:nvSpPr>
              <p:cNvPr id="513" name="Google Shape;51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21"/>
            <p:cNvGrpSpPr/>
            <p:nvPr/>
          </p:nvGrpSpPr>
          <p:grpSpPr>
            <a:xfrm>
              <a:off x="9971680" y="5398073"/>
              <a:ext cx="559303" cy="561810"/>
              <a:chOff x="1813" y="0"/>
              <a:chExt cx="809173" cy="812800"/>
            </a:xfrm>
          </p:grpSpPr>
          <p:sp>
            <p:nvSpPr>
              <p:cNvPr id="516" name="Google Shape;51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21"/>
            <p:cNvGrpSpPr/>
            <p:nvPr/>
          </p:nvGrpSpPr>
          <p:grpSpPr>
            <a:xfrm>
              <a:off x="9971680" y="4504109"/>
              <a:ext cx="559303" cy="561810"/>
              <a:chOff x="1813" y="0"/>
              <a:chExt cx="809173" cy="812800"/>
            </a:xfrm>
          </p:grpSpPr>
          <p:sp>
            <p:nvSpPr>
              <p:cNvPr id="519" name="Google Shape;51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21"/>
            <p:cNvGrpSpPr/>
            <p:nvPr/>
          </p:nvGrpSpPr>
          <p:grpSpPr>
            <a:xfrm>
              <a:off x="9971680" y="3610145"/>
              <a:ext cx="559303" cy="561810"/>
              <a:chOff x="1813" y="0"/>
              <a:chExt cx="809173" cy="812800"/>
            </a:xfrm>
          </p:grpSpPr>
          <p:sp>
            <p:nvSpPr>
              <p:cNvPr id="522" name="Google Shape;52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21"/>
            <p:cNvGrpSpPr/>
            <p:nvPr/>
          </p:nvGrpSpPr>
          <p:grpSpPr>
            <a:xfrm>
              <a:off x="9971680" y="2716181"/>
              <a:ext cx="559303" cy="561810"/>
              <a:chOff x="1813" y="0"/>
              <a:chExt cx="809173" cy="812800"/>
            </a:xfrm>
          </p:grpSpPr>
          <p:sp>
            <p:nvSpPr>
              <p:cNvPr id="525" name="Google Shape;52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7" name="Google Shape;527;p21"/>
            <p:cNvGrpSpPr/>
            <p:nvPr/>
          </p:nvGrpSpPr>
          <p:grpSpPr>
            <a:xfrm>
              <a:off x="9971680" y="1822217"/>
              <a:ext cx="559303" cy="561810"/>
              <a:chOff x="1813" y="0"/>
              <a:chExt cx="809173" cy="812800"/>
            </a:xfrm>
          </p:grpSpPr>
          <p:sp>
            <p:nvSpPr>
              <p:cNvPr id="528" name="Google Shape;52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1"/>
            <p:cNvGrpSpPr/>
            <p:nvPr/>
          </p:nvGrpSpPr>
          <p:grpSpPr>
            <a:xfrm>
              <a:off x="9971680" y="928253"/>
              <a:ext cx="559303" cy="561810"/>
              <a:chOff x="1813" y="0"/>
              <a:chExt cx="809173" cy="812800"/>
            </a:xfrm>
          </p:grpSpPr>
          <p:sp>
            <p:nvSpPr>
              <p:cNvPr id="531" name="Google Shape;53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21"/>
            <p:cNvGrpSpPr/>
            <p:nvPr/>
          </p:nvGrpSpPr>
          <p:grpSpPr>
            <a:xfrm>
              <a:off x="9971680" y="34289"/>
              <a:ext cx="559303" cy="561810"/>
              <a:chOff x="1813" y="0"/>
              <a:chExt cx="809173" cy="812800"/>
            </a:xfrm>
          </p:grpSpPr>
          <p:sp>
            <p:nvSpPr>
              <p:cNvPr id="534" name="Google Shape;53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21"/>
            <p:cNvGrpSpPr/>
            <p:nvPr/>
          </p:nvGrpSpPr>
          <p:grpSpPr>
            <a:xfrm>
              <a:off x="10801915" y="5398073"/>
              <a:ext cx="559303" cy="561810"/>
              <a:chOff x="1813" y="0"/>
              <a:chExt cx="809173" cy="812800"/>
            </a:xfrm>
          </p:grpSpPr>
          <p:sp>
            <p:nvSpPr>
              <p:cNvPr id="537" name="Google Shape;53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21"/>
            <p:cNvGrpSpPr/>
            <p:nvPr/>
          </p:nvGrpSpPr>
          <p:grpSpPr>
            <a:xfrm>
              <a:off x="10801915" y="4504109"/>
              <a:ext cx="559303" cy="561810"/>
              <a:chOff x="1813" y="0"/>
              <a:chExt cx="809173" cy="812800"/>
            </a:xfrm>
          </p:grpSpPr>
          <p:sp>
            <p:nvSpPr>
              <p:cNvPr id="540" name="Google Shape;54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21"/>
            <p:cNvGrpSpPr/>
            <p:nvPr/>
          </p:nvGrpSpPr>
          <p:grpSpPr>
            <a:xfrm>
              <a:off x="10801915" y="3610145"/>
              <a:ext cx="559303" cy="561810"/>
              <a:chOff x="1813" y="0"/>
              <a:chExt cx="809173" cy="812800"/>
            </a:xfrm>
          </p:grpSpPr>
          <p:sp>
            <p:nvSpPr>
              <p:cNvPr id="543" name="Google Shape;54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21"/>
            <p:cNvGrpSpPr/>
            <p:nvPr/>
          </p:nvGrpSpPr>
          <p:grpSpPr>
            <a:xfrm>
              <a:off x="10801915" y="2716181"/>
              <a:ext cx="559303" cy="561810"/>
              <a:chOff x="1813" y="0"/>
              <a:chExt cx="809173" cy="812800"/>
            </a:xfrm>
          </p:grpSpPr>
          <p:sp>
            <p:nvSpPr>
              <p:cNvPr id="546" name="Google Shape;54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8" name="Google Shape;548;p21"/>
            <p:cNvGrpSpPr/>
            <p:nvPr/>
          </p:nvGrpSpPr>
          <p:grpSpPr>
            <a:xfrm>
              <a:off x="10801915" y="1822217"/>
              <a:ext cx="559303" cy="561810"/>
              <a:chOff x="1813" y="0"/>
              <a:chExt cx="809173" cy="812800"/>
            </a:xfrm>
          </p:grpSpPr>
          <p:sp>
            <p:nvSpPr>
              <p:cNvPr id="549" name="Google Shape;54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1" name="Google Shape;551;p21"/>
            <p:cNvGrpSpPr/>
            <p:nvPr/>
          </p:nvGrpSpPr>
          <p:grpSpPr>
            <a:xfrm>
              <a:off x="10801915" y="928253"/>
              <a:ext cx="559303" cy="561810"/>
              <a:chOff x="1813" y="0"/>
              <a:chExt cx="809173" cy="812800"/>
            </a:xfrm>
          </p:grpSpPr>
          <p:sp>
            <p:nvSpPr>
              <p:cNvPr id="552" name="Google Shape;55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21"/>
            <p:cNvGrpSpPr/>
            <p:nvPr/>
          </p:nvGrpSpPr>
          <p:grpSpPr>
            <a:xfrm>
              <a:off x="10801915" y="34289"/>
              <a:ext cx="559303" cy="561810"/>
              <a:chOff x="1813" y="0"/>
              <a:chExt cx="809173" cy="812800"/>
            </a:xfrm>
          </p:grpSpPr>
          <p:sp>
            <p:nvSpPr>
              <p:cNvPr id="555" name="Google Shape;55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7" name="Google Shape;557;p21"/>
            <p:cNvGrpSpPr/>
            <p:nvPr/>
          </p:nvGrpSpPr>
          <p:grpSpPr>
            <a:xfrm>
              <a:off x="11632151" y="5398073"/>
              <a:ext cx="559303" cy="561810"/>
              <a:chOff x="1813" y="0"/>
              <a:chExt cx="809173" cy="812800"/>
            </a:xfrm>
          </p:grpSpPr>
          <p:sp>
            <p:nvSpPr>
              <p:cNvPr id="558" name="Google Shape;55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0" name="Google Shape;560;p21"/>
            <p:cNvGrpSpPr/>
            <p:nvPr/>
          </p:nvGrpSpPr>
          <p:grpSpPr>
            <a:xfrm>
              <a:off x="11632151" y="4504109"/>
              <a:ext cx="559303" cy="561810"/>
              <a:chOff x="1813" y="0"/>
              <a:chExt cx="809173" cy="812800"/>
            </a:xfrm>
          </p:grpSpPr>
          <p:sp>
            <p:nvSpPr>
              <p:cNvPr id="561" name="Google Shape;56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3" name="Google Shape;563;p21"/>
            <p:cNvGrpSpPr/>
            <p:nvPr/>
          </p:nvGrpSpPr>
          <p:grpSpPr>
            <a:xfrm>
              <a:off x="11632151" y="3610145"/>
              <a:ext cx="559303" cy="561810"/>
              <a:chOff x="1813" y="0"/>
              <a:chExt cx="809173" cy="812800"/>
            </a:xfrm>
          </p:grpSpPr>
          <p:sp>
            <p:nvSpPr>
              <p:cNvPr id="564" name="Google Shape;56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6" name="Google Shape;566;p21"/>
            <p:cNvGrpSpPr/>
            <p:nvPr/>
          </p:nvGrpSpPr>
          <p:grpSpPr>
            <a:xfrm>
              <a:off x="11632151" y="2716181"/>
              <a:ext cx="559303" cy="561810"/>
              <a:chOff x="1813" y="0"/>
              <a:chExt cx="809173" cy="812800"/>
            </a:xfrm>
          </p:grpSpPr>
          <p:sp>
            <p:nvSpPr>
              <p:cNvPr id="567" name="Google Shape;56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9" name="Google Shape;569;p21"/>
            <p:cNvGrpSpPr/>
            <p:nvPr/>
          </p:nvGrpSpPr>
          <p:grpSpPr>
            <a:xfrm>
              <a:off x="11632151" y="1822217"/>
              <a:ext cx="559303" cy="561810"/>
              <a:chOff x="1813" y="0"/>
              <a:chExt cx="809173" cy="812800"/>
            </a:xfrm>
          </p:grpSpPr>
          <p:sp>
            <p:nvSpPr>
              <p:cNvPr id="570" name="Google Shape;57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2" name="Google Shape;572;p21"/>
            <p:cNvGrpSpPr/>
            <p:nvPr/>
          </p:nvGrpSpPr>
          <p:grpSpPr>
            <a:xfrm>
              <a:off x="11632151" y="928253"/>
              <a:ext cx="559303" cy="561810"/>
              <a:chOff x="1813" y="0"/>
              <a:chExt cx="809173" cy="812800"/>
            </a:xfrm>
          </p:grpSpPr>
          <p:sp>
            <p:nvSpPr>
              <p:cNvPr id="573" name="Google Shape;57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5" name="Google Shape;575;p21"/>
            <p:cNvGrpSpPr/>
            <p:nvPr/>
          </p:nvGrpSpPr>
          <p:grpSpPr>
            <a:xfrm>
              <a:off x="11632151" y="34289"/>
              <a:ext cx="559303" cy="561810"/>
              <a:chOff x="1813" y="0"/>
              <a:chExt cx="809173" cy="812800"/>
            </a:xfrm>
          </p:grpSpPr>
          <p:sp>
            <p:nvSpPr>
              <p:cNvPr id="576" name="Google Shape;57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8" name="Google Shape;578;p21"/>
            <p:cNvGrpSpPr/>
            <p:nvPr/>
          </p:nvGrpSpPr>
          <p:grpSpPr>
            <a:xfrm>
              <a:off x="12462386" y="5398073"/>
              <a:ext cx="559303" cy="561810"/>
              <a:chOff x="1813" y="0"/>
              <a:chExt cx="809173" cy="812800"/>
            </a:xfrm>
          </p:grpSpPr>
          <p:sp>
            <p:nvSpPr>
              <p:cNvPr id="579" name="Google Shape;57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1" name="Google Shape;581;p21"/>
            <p:cNvGrpSpPr/>
            <p:nvPr/>
          </p:nvGrpSpPr>
          <p:grpSpPr>
            <a:xfrm>
              <a:off x="12462386" y="4504109"/>
              <a:ext cx="559303" cy="561810"/>
              <a:chOff x="1813" y="0"/>
              <a:chExt cx="809173" cy="812800"/>
            </a:xfrm>
          </p:grpSpPr>
          <p:sp>
            <p:nvSpPr>
              <p:cNvPr id="582" name="Google Shape;58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4" name="Google Shape;584;p21"/>
            <p:cNvGrpSpPr/>
            <p:nvPr/>
          </p:nvGrpSpPr>
          <p:grpSpPr>
            <a:xfrm>
              <a:off x="12462386" y="3610145"/>
              <a:ext cx="559303" cy="561810"/>
              <a:chOff x="1813" y="0"/>
              <a:chExt cx="809173" cy="812800"/>
            </a:xfrm>
          </p:grpSpPr>
          <p:sp>
            <p:nvSpPr>
              <p:cNvPr id="585" name="Google Shape;58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21"/>
            <p:cNvGrpSpPr/>
            <p:nvPr/>
          </p:nvGrpSpPr>
          <p:grpSpPr>
            <a:xfrm>
              <a:off x="12462386" y="2716181"/>
              <a:ext cx="559303" cy="561810"/>
              <a:chOff x="1813" y="0"/>
              <a:chExt cx="809173" cy="812800"/>
            </a:xfrm>
          </p:grpSpPr>
          <p:sp>
            <p:nvSpPr>
              <p:cNvPr id="588" name="Google Shape;58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21"/>
            <p:cNvGrpSpPr/>
            <p:nvPr/>
          </p:nvGrpSpPr>
          <p:grpSpPr>
            <a:xfrm>
              <a:off x="12462386" y="1822217"/>
              <a:ext cx="559303" cy="561810"/>
              <a:chOff x="1813" y="0"/>
              <a:chExt cx="809173" cy="812800"/>
            </a:xfrm>
          </p:grpSpPr>
          <p:sp>
            <p:nvSpPr>
              <p:cNvPr id="591" name="Google Shape;59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21"/>
            <p:cNvGrpSpPr/>
            <p:nvPr/>
          </p:nvGrpSpPr>
          <p:grpSpPr>
            <a:xfrm>
              <a:off x="12462386" y="928253"/>
              <a:ext cx="559303" cy="561810"/>
              <a:chOff x="1813" y="0"/>
              <a:chExt cx="809173" cy="812800"/>
            </a:xfrm>
          </p:grpSpPr>
          <p:sp>
            <p:nvSpPr>
              <p:cNvPr id="594" name="Google Shape;5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21"/>
            <p:cNvGrpSpPr/>
            <p:nvPr/>
          </p:nvGrpSpPr>
          <p:grpSpPr>
            <a:xfrm>
              <a:off x="12462386" y="34289"/>
              <a:ext cx="559303" cy="561810"/>
              <a:chOff x="1813" y="0"/>
              <a:chExt cx="809173" cy="812800"/>
            </a:xfrm>
          </p:grpSpPr>
          <p:sp>
            <p:nvSpPr>
              <p:cNvPr id="597" name="Google Shape;5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9" name="Google Shape;599;p21"/>
            <p:cNvGrpSpPr/>
            <p:nvPr/>
          </p:nvGrpSpPr>
          <p:grpSpPr>
            <a:xfrm>
              <a:off x="1253" y="5363784"/>
              <a:ext cx="559303" cy="561810"/>
              <a:chOff x="1813" y="0"/>
              <a:chExt cx="809173" cy="812800"/>
            </a:xfrm>
          </p:grpSpPr>
          <p:sp>
            <p:nvSpPr>
              <p:cNvPr id="600" name="Google Shape;6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2" name="Google Shape;602;p21"/>
            <p:cNvGrpSpPr/>
            <p:nvPr/>
          </p:nvGrpSpPr>
          <p:grpSpPr>
            <a:xfrm>
              <a:off x="1253" y="4469820"/>
              <a:ext cx="559303" cy="561810"/>
              <a:chOff x="1813" y="0"/>
              <a:chExt cx="809173" cy="812800"/>
            </a:xfrm>
          </p:grpSpPr>
          <p:sp>
            <p:nvSpPr>
              <p:cNvPr id="603" name="Google Shape;6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5" name="Google Shape;605;p21"/>
            <p:cNvGrpSpPr/>
            <p:nvPr/>
          </p:nvGrpSpPr>
          <p:grpSpPr>
            <a:xfrm>
              <a:off x="1253" y="3575856"/>
              <a:ext cx="559303" cy="561810"/>
              <a:chOff x="1813" y="0"/>
              <a:chExt cx="809173" cy="812800"/>
            </a:xfrm>
          </p:grpSpPr>
          <p:sp>
            <p:nvSpPr>
              <p:cNvPr id="606" name="Google Shape;60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8" name="Google Shape;608;p21"/>
            <p:cNvGrpSpPr/>
            <p:nvPr/>
          </p:nvGrpSpPr>
          <p:grpSpPr>
            <a:xfrm>
              <a:off x="1253" y="2681892"/>
              <a:ext cx="559303" cy="561810"/>
              <a:chOff x="1813" y="0"/>
              <a:chExt cx="809173" cy="812800"/>
            </a:xfrm>
          </p:grpSpPr>
          <p:sp>
            <p:nvSpPr>
              <p:cNvPr id="609" name="Google Shape;60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1" name="Google Shape;611;p21"/>
            <p:cNvGrpSpPr/>
            <p:nvPr/>
          </p:nvGrpSpPr>
          <p:grpSpPr>
            <a:xfrm>
              <a:off x="1253" y="1787928"/>
              <a:ext cx="559303" cy="561810"/>
              <a:chOff x="1813" y="0"/>
              <a:chExt cx="809173" cy="812800"/>
            </a:xfrm>
          </p:grpSpPr>
          <p:sp>
            <p:nvSpPr>
              <p:cNvPr id="612" name="Google Shape;61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4" name="Google Shape;614;p21"/>
            <p:cNvGrpSpPr/>
            <p:nvPr/>
          </p:nvGrpSpPr>
          <p:grpSpPr>
            <a:xfrm>
              <a:off x="1253" y="893964"/>
              <a:ext cx="559303" cy="561810"/>
              <a:chOff x="1813" y="0"/>
              <a:chExt cx="809173" cy="812800"/>
            </a:xfrm>
          </p:grpSpPr>
          <p:sp>
            <p:nvSpPr>
              <p:cNvPr id="615" name="Google Shape;61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7" name="Google Shape;617;p21"/>
            <p:cNvGrpSpPr/>
            <p:nvPr/>
          </p:nvGrpSpPr>
          <p:grpSpPr>
            <a:xfrm>
              <a:off x="1253" y="0"/>
              <a:ext cx="559303" cy="561810"/>
              <a:chOff x="1813" y="0"/>
              <a:chExt cx="809173" cy="812800"/>
            </a:xfrm>
          </p:grpSpPr>
          <p:sp>
            <p:nvSpPr>
              <p:cNvPr id="618" name="Google Shape;61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0" name="Google Shape;620;p21"/>
            <p:cNvGrpSpPr/>
            <p:nvPr/>
          </p:nvGrpSpPr>
          <p:grpSpPr>
            <a:xfrm>
              <a:off x="831489" y="5363784"/>
              <a:ext cx="559303" cy="561810"/>
              <a:chOff x="1813" y="0"/>
              <a:chExt cx="809173" cy="812800"/>
            </a:xfrm>
          </p:grpSpPr>
          <p:sp>
            <p:nvSpPr>
              <p:cNvPr id="621" name="Google Shape;62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3" name="Google Shape;623;p21"/>
            <p:cNvGrpSpPr/>
            <p:nvPr/>
          </p:nvGrpSpPr>
          <p:grpSpPr>
            <a:xfrm>
              <a:off x="831489" y="4469820"/>
              <a:ext cx="559303" cy="561810"/>
              <a:chOff x="1813" y="0"/>
              <a:chExt cx="809173" cy="812800"/>
            </a:xfrm>
          </p:grpSpPr>
          <p:sp>
            <p:nvSpPr>
              <p:cNvPr id="624" name="Google Shape;62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1"/>
            <p:cNvGrpSpPr/>
            <p:nvPr/>
          </p:nvGrpSpPr>
          <p:grpSpPr>
            <a:xfrm>
              <a:off x="831489" y="3575856"/>
              <a:ext cx="559303" cy="561810"/>
              <a:chOff x="1813" y="0"/>
              <a:chExt cx="809173" cy="812800"/>
            </a:xfrm>
          </p:grpSpPr>
          <p:sp>
            <p:nvSpPr>
              <p:cNvPr id="627" name="Google Shape;62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1"/>
            <p:cNvGrpSpPr/>
            <p:nvPr/>
          </p:nvGrpSpPr>
          <p:grpSpPr>
            <a:xfrm>
              <a:off x="831489" y="2681892"/>
              <a:ext cx="559303" cy="561810"/>
              <a:chOff x="1813" y="0"/>
              <a:chExt cx="809173" cy="812800"/>
            </a:xfrm>
          </p:grpSpPr>
          <p:sp>
            <p:nvSpPr>
              <p:cNvPr id="630" name="Google Shape;63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2" name="Google Shape;632;p21"/>
            <p:cNvGrpSpPr/>
            <p:nvPr/>
          </p:nvGrpSpPr>
          <p:grpSpPr>
            <a:xfrm>
              <a:off x="831489" y="1787928"/>
              <a:ext cx="559303" cy="561810"/>
              <a:chOff x="1813" y="0"/>
              <a:chExt cx="809173" cy="812800"/>
            </a:xfrm>
          </p:grpSpPr>
          <p:sp>
            <p:nvSpPr>
              <p:cNvPr id="633" name="Google Shape;63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5" name="Google Shape;635;p21"/>
            <p:cNvGrpSpPr/>
            <p:nvPr/>
          </p:nvGrpSpPr>
          <p:grpSpPr>
            <a:xfrm>
              <a:off x="831489" y="893964"/>
              <a:ext cx="559303" cy="561810"/>
              <a:chOff x="1813" y="0"/>
              <a:chExt cx="809173" cy="812800"/>
            </a:xfrm>
          </p:grpSpPr>
          <p:sp>
            <p:nvSpPr>
              <p:cNvPr id="636" name="Google Shape;63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8" name="Google Shape;638;p21"/>
            <p:cNvGrpSpPr/>
            <p:nvPr/>
          </p:nvGrpSpPr>
          <p:grpSpPr>
            <a:xfrm>
              <a:off x="831489" y="0"/>
              <a:ext cx="559303" cy="561810"/>
              <a:chOff x="1813" y="0"/>
              <a:chExt cx="809173" cy="812800"/>
            </a:xfrm>
          </p:grpSpPr>
          <p:sp>
            <p:nvSpPr>
              <p:cNvPr id="639" name="Google Shape;63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1" name="Google Shape;641;p21"/>
            <p:cNvGrpSpPr/>
            <p:nvPr/>
          </p:nvGrpSpPr>
          <p:grpSpPr>
            <a:xfrm>
              <a:off x="1661724" y="5363784"/>
              <a:ext cx="559303" cy="561810"/>
              <a:chOff x="1813" y="0"/>
              <a:chExt cx="809173" cy="812800"/>
            </a:xfrm>
          </p:grpSpPr>
          <p:sp>
            <p:nvSpPr>
              <p:cNvPr id="642" name="Google Shape;64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4" name="Google Shape;644;p21"/>
            <p:cNvGrpSpPr/>
            <p:nvPr/>
          </p:nvGrpSpPr>
          <p:grpSpPr>
            <a:xfrm>
              <a:off x="1661724" y="4469820"/>
              <a:ext cx="559303" cy="561810"/>
              <a:chOff x="1813" y="0"/>
              <a:chExt cx="809173" cy="812800"/>
            </a:xfrm>
          </p:grpSpPr>
          <p:sp>
            <p:nvSpPr>
              <p:cNvPr id="645" name="Google Shape;64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7" name="Google Shape;647;p21"/>
            <p:cNvGrpSpPr/>
            <p:nvPr/>
          </p:nvGrpSpPr>
          <p:grpSpPr>
            <a:xfrm>
              <a:off x="1661724" y="3575856"/>
              <a:ext cx="559303" cy="561810"/>
              <a:chOff x="1813" y="0"/>
              <a:chExt cx="809173" cy="812800"/>
            </a:xfrm>
          </p:grpSpPr>
          <p:sp>
            <p:nvSpPr>
              <p:cNvPr id="648" name="Google Shape;64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1"/>
            <p:cNvGrpSpPr/>
            <p:nvPr/>
          </p:nvGrpSpPr>
          <p:grpSpPr>
            <a:xfrm>
              <a:off x="1661724" y="2681892"/>
              <a:ext cx="559303" cy="561810"/>
              <a:chOff x="1813" y="0"/>
              <a:chExt cx="809173" cy="812800"/>
            </a:xfrm>
          </p:grpSpPr>
          <p:sp>
            <p:nvSpPr>
              <p:cNvPr id="651" name="Google Shape;65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21"/>
            <p:cNvGrpSpPr/>
            <p:nvPr/>
          </p:nvGrpSpPr>
          <p:grpSpPr>
            <a:xfrm>
              <a:off x="1661724" y="1787928"/>
              <a:ext cx="559303" cy="561810"/>
              <a:chOff x="1813" y="0"/>
              <a:chExt cx="809173" cy="812800"/>
            </a:xfrm>
          </p:grpSpPr>
          <p:sp>
            <p:nvSpPr>
              <p:cNvPr id="654" name="Google Shape;65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1"/>
            <p:cNvGrpSpPr/>
            <p:nvPr/>
          </p:nvGrpSpPr>
          <p:grpSpPr>
            <a:xfrm>
              <a:off x="1661724" y="893964"/>
              <a:ext cx="559303" cy="561810"/>
              <a:chOff x="1813" y="0"/>
              <a:chExt cx="809173" cy="812800"/>
            </a:xfrm>
          </p:grpSpPr>
          <p:sp>
            <p:nvSpPr>
              <p:cNvPr id="657" name="Google Shape;65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9" name="Google Shape;659;p21"/>
            <p:cNvGrpSpPr/>
            <p:nvPr/>
          </p:nvGrpSpPr>
          <p:grpSpPr>
            <a:xfrm>
              <a:off x="1661724" y="0"/>
              <a:ext cx="559303" cy="561810"/>
              <a:chOff x="1813" y="0"/>
              <a:chExt cx="809173" cy="812800"/>
            </a:xfrm>
          </p:grpSpPr>
          <p:sp>
            <p:nvSpPr>
              <p:cNvPr id="660" name="Google Shape;66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2" name="Google Shape;662;p21"/>
            <p:cNvGrpSpPr/>
            <p:nvPr/>
          </p:nvGrpSpPr>
          <p:grpSpPr>
            <a:xfrm>
              <a:off x="2491960" y="5363784"/>
              <a:ext cx="559303" cy="561810"/>
              <a:chOff x="1813" y="0"/>
              <a:chExt cx="809173" cy="812800"/>
            </a:xfrm>
          </p:grpSpPr>
          <p:sp>
            <p:nvSpPr>
              <p:cNvPr id="663" name="Google Shape;66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5" name="Google Shape;665;p21"/>
            <p:cNvGrpSpPr/>
            <p:nvPr/>
          </p:nvGrpSpPr>
          <p:grpSpPr>
            <a:xfrm>
              <a:off x="2491960" y="4469820"/>
              <a:ext cx="559303" cy="561810"/>
              <a:chOff x="1813" y="0"/>
              <a:chExt cx="809173" cy="812800"/>
            </a:xfrm>
          </p:grpSpPr>
          <p:sp>
            <p:nvSpPr>
              <p:cNvPr id="666" name="Google Shape;66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8" name="Google Shape;668;p21"/>
            <p:cNvGrpSpPr/>
            <p:nvPr/>
          </p:nvGrpSpPr>
          <p:grpSpPr>
            <a:xfrm>
              <a:off x="2491960" y="3575856"/>
              <a:ext cx="559303" cy="561810"/>
              <a:chOff x="1813" y="0"/>
              <a:chExt cx="809173" cy="812800"/>
            </a:xfrm>
          </p:grpSpPr>
          <p:sp>
            <p:nvSpPr>
              <p:cNvPr id="669" name="Google Shape;66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1" name="Google Shape;671;p21"/>
            <p:cNvGrpSpPr/>
            <p:nvPr/>
          </p:nvGrpSpPr>
          <p:grpSpPr>
            <a:xfrm>
              <a:off x="2491960" y="2681892"/>
              <a:ext cx="559303" cy="561810"/>
              <a:chOff x="1813" y="0"/>
              <a:chExt cx="809173" cy="812800"/>
            </a:xfrm>
          </p:grpSpPr>
          <p:sp>
            <p:nvSpPr>
              <p:cNvPr id="672" name="Google Shape;67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4" name="Google Shape;674;p21"/>
            <p:cNvGrpSpPr/>
            <p:nvPr/>
          </p:nvGrpSpPr>
          <p:grpSpPr>
            <a:xfrm>
              <a:off x="2491960" y="1787928"/>
              <a:ext cx="559303" cy="561810"/>
              <a:chOff x="1813" y="0"/>
              <a:chExt cx="809173" cy="812800"/>
            </a:xfrm>
          </p:grpSpPr>
          <p:sp>
            <p:nvSpPr>
              <p:cNvPr id="675" name="Google Shape;67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7" name="Google Shape;677;p21"/>
            <p:cNvGrpSpPr/>
            <p:nvPr/>
          </p:nvGrpSpPr>
          <p:grpSpPr>
            <a:xfrm>
              <a:off x="2491960" y="893964"/>
              <a:ext cx="559303" cy="561810"/>
              <a:chOff x="1813" y="0"/>
              <a:chExt cx="809173" cy="812800"/>
            </a:xfrm>
          </p:grpSpPr>
          <p:sp>
            <p:nvSpPr>
              <p:cNvPr id="678" name="Google Shape;67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21"/>
            <p:cNvGrpSpPr/>
            <p:nvPr/>
          </p:nvGrpSpPr>
          <p:grpSpPr>
            <a:xfrm>
              <a:off x="2491960" y="0"/>
              <a:ext cx="559303" cy="561810"/>
              <a:chOff x="1813" y="0"/>
              <a:chExt cx="809173" cy="812800"/>
            </a:xfrm>
          </p:grpSpPr>
          <p:sp>
            <p:nvSpPr>
              <p:cNvPr id="681" name="Google Shape;68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21"/>
            <p:cNvGrpSpPr/>
            <p:nvPr/>
          </p:nvGrpSpPr>
          <p:grpSpPr>
            <a:xfrm>
              <a:off x="3322195" y="5363784"/>
              <a:ext cx="559303" cy="561810"/>
              <a:chOff x="1813" y="0"/>
              <a:chExt cx="809173" cy="812800"/>
            </a:xfrm>
          </p:grpSpPr>
          <p:sp>
            <p:nvSpPr>
              <p:cNvPr id="684" name="Google Shape;6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21"/>
            <p:cNvGrpSpPr/>
            <p:nvPr/>
          </p:nvGrpSpPr>
          <p:grpSpPr>
            <a:xfrm>
              <a:off x="3322195" y="4469820"/>
              <a:ext cx="559303" cy="561810"/>
              <a:chOff x="1813" y="0"/>
              <a:chExt cx="809173" cy="812800"/>
            </a:xfrm>
          </p:grpSpPr>
          <p:sp>
            <p:nvSpPr>
              <p:cNvPr id="687" name="Google Shape;68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21"/>
            <p:cNvGrpSpPr/>
            <p:nvPr/>
          </p:nvGrpSpPr>
          <p:grpSpPr>
            <a:xfrm>
              <a:off x="3322195" y="3575856"/>
              <a:ext cx="559303" cy="561810"/>
              <a:chOff x="1813" y="0"/>
              <a:chExt cx="809173" cy="812800"/>
            </a:xfrm>
          </p:grpSpPr>
          <p:sp>
            <p:nvSpPr>
              <p:cNvPr id="690" name="Google Shape;69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21"/>
            <p:cNvGrpSpPr/>
            <p:nvPr/>
          </p:nvGrpSpPr>
          <p:grpSpPr>
            <a:xfrm>
              <a:off x="3322195" y="2681892"/>
              <a:ext cx="559303" cy="561810"/>
              <a:chOff x="1813" y="0"/>
              <a:chExt cx="809173" cy="812800"/>
            </a:xfrm>
          </p:grpSpPr>
          <p:sp>
            <p:nvSpPr>
              <p:cNvPr id="693" name="Google Shape;69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21"/>
            <p:cNvGrpSpPr/>
            <p:nvPr/>
          </p:nvGrpSpPr>
          <p:grpSpPr>
            <a:xfrm>
              <a:off x="3322195" y="1787928"/>
              <a:ext cx="559303" cy="561810"/>
              <a:chOff x="1813" y="0"/>
              <a:chExt cx="809173" cy="812800"/>
            </a:xfrm>
          </p:grpSpPr>
          <p:sp>
            <p:nvSpPr>
              <p:cNvPr id="696" name="Google Shape;69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21"/>
            <p:cNvGrpSpPr/>
            <p:nvPr/>
          </p:nvGrpSpPr>
          <p:grpSpPr>
            <a:xfrm>
              <a:off x="3322195" y="893964"/>
              <a:ext cx="559303" cy="561810"/>
              <a:chOff x="1813" y="0"/>
              <a:chExt cx="809173" cy="812800"/>
            </a:xfrm>
          </p:grpSpPr>
          <p:sp>
            <p:nvSpPr>
              <p:cNvPr id="699" name="Google Shape;6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21"/>
            <p:cNvGrpSpPr/>
            <p:nvPr/>
          </p:nvGrpSpPr>
          <p:grpSpPr>
            <a:xfrm>
              <a:off x="3322195" y="0"/>
              <a:ext cx="559303" cy="561810"/>
              <a:chOff x="1813" y="0"/>
              <a:chExt cx="809173" cy="812800"/>
            </a:xfrm>
          </p:grpSpPr>
          <p:sp>
            <p:nvSpPr>
              <p:cNvPr id="702" name="Google Shape;70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21"/>
            <p:cNvGrpSpPr/>
            <p:nvPr/>
          </p:nvGrpSpPr>
          <p:grpSpPr>
            <a:xfrm>
              <a:off x="4152431" y="5363784"/>
              <a:ext cx="559303" cy="561810"/>
              <a:chOff x="1813" y="0"/>
              <a:chExt cx="809173" cy="812800"/>
            </a:xfrm>
          </p:grpSpPr>
          <p:sp>
            <p:nvSpPr>
              <p:cNvPr id="705" name="Google Shape;7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21"/>
            <p:cNvGrpSpPr/>
            <p:nvPr/>
          </p:nvGrpSpPr>
          <p:grpSpPr>
            <a:xfrm>
              <a:off x="4152431" y="4469820"/>
              <a:ext cx="559303" cy="561810"/>
              <a:chOff x="1813" y="0"/>
              <a:chExt cx="809173" cy="812800"/>
            </a:xfrm>
          </p:grpSpPr>
          <p:sp>
            <p:nvSpPr>
              <p:cNvPr id="708" name="Google Shape;70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21"/>
            <p:cNvGrpSpPr/>
            <p:nvPr/>
          </p:nvGrpSpPr>
          <p:grpSpPr>
            <a:xfrm>
              <a:off x="4152431" y="3575856"/>
              <a:ext cx="559303" cy="561810"/>
              <a:chOff x="1813" y="0"/>
              <a:chExt cx="809173" cy="812800"/>
            </a:xfrm>
          </p:grpSpPr>
          <p:sp>
            <p:nvSpPr>
              <p:cNvPr id="711" name="Google Shape;71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21"/>
            <p:cNvGrpSpPr/>
            <p:nvPr/>
          </p:nvGrpSpPr>
          <p:grpSpPr>
            <a:xfrm>
              <a:off x="4152431" y="2681892"/>
              <a:ext cx="559303" cy="561810"/>
              <a:chOff x="1813" y="0"/>
              <a:chExt cx="809173" cy="812800"/>
            </a:xfrm>
          </p:grpSpPr>
          <p:sp>
            <p:nvSpPr>
              <p:cNvPr id="714" name="Google Shape;71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21"/>
            <p:cNvGrpSpPr/>
            <p:nvPr/>
          </p:nvGrpSpPr>
          <p:grpSpPr>
            <a:xfrm>
              <a:off x="4152431" y="1787928"/>
              <a:ext cx="559303" cy="561810"/>
              <a:chOff x="1813" y="0"/>
              <a:chExt cx="809173" cy="812800"/>
            </a:xfrm>
          </p:grpSpPr>
          <p:sp>
            <p:nvSpPr>
              <p:cNvPr id="717" name="Google Shape;71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21"/>
            <p:cNvGrpSpPr/>
            <p:nvPr/>
          </p:nvGrpSpPr>
          <p:grpSpPr>
            <a:xfrm>
              <a:off x="4152431" y="893964"/>
              <a:ext cx="559303" cy="561810"/>
              <a:chOff x="1813" y="0"/>
              <a:chExt cx="809173" cy="812800"/>
            </a:xfrm>
          </p:grpSpPr>
          <p:sp>
            <p:nvSpPr>
              <p:cNvPr id="720" name="Google Shape;72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21"/>
            <p:cNvGrpSpPr/>
            <p:nvPr/>
          </p:nvGrpSpPr>
          <p:grpSpPr>
            <a:xfrm>
              <a:off x="4152431" y="0"/>
              <a:ext cx="559303" cy="561810"/>
              <a:chOff x="1813" y="0"/>
              <a:chExt cx="809173" cy="812800"/>
            </a:xfrm>
          </p:grpSpPr>
          <p:sp>
            <p:nvSpPr>
              <p:cNvPr id="723" name="Google Shape;72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21"/>
            <p:cNvGrpSpPr/>
            <p:nvPr/>
          </p:nvGrpSpPr>
          <p:grpSpPr>
            <a:xfrm>
              <a:off x="4982666" y="5363784"/>
              <a:ext cx="559303" cy="561810"/>
              <a:chOff x="1813" y="0"/>
              <a:chExt cx="809173" cy="812800"/>
            </a:xfrm>
          </p:grpSpPr>
          <p:sp>
            <p:nvSpPr>
              <p:cNvPr id="726" name="Google Shape;72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8" name="Google Shape;728;p21"/>
            <p:cNvGrpSpPr/>
            <p:nvPr/>
          </p:nvGrpSpPr>
          <p:grpSpPr>
            <a:xfrm>
              <a:off x="4982666" y="4469820"/>
              <a:ext cx="559303" cy="561810"/>
              <a:chOff x="1813" y="0"/>
              <a:chExt cx="809173" cy="812800"/>
            </a:xfrm>
          </p:grpSpPr>
          <p:sp>
            <p:nvSpPr>
              <p:cNvPr id="729" name="Google Shape;72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1" name="Google Shape;731;p21"/>
            <p:cNvGrpSpPr/>
            <p:nvPr/>
          </p:nvGrpSpPr>
          <p:grpSpPr>
            <a:xfrm>
              <a:off x="4982666" y="3575856"/>
              <a:ext cx="559303" cy="561810"/>
              <a:chOff x="1813" y="0"/>
              <a:chExt cx="809173" cy="812800"/>
            </a:xfrm>
          </p:grpSpPr>
          <p:sp>
            <p:nvSpPr>
              <p:cNvPr id="732" name="Google Shape;73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4" name="Google Shape;734;p21"/>
            <p:cNvGrpSpPr/>
            <p:nvPr/>
          </p:nvGrpSpPr>
          <p:grpSpPr>
            <a:xfrm>
              <a:off x="4982666" y="2681892"/>
              <a:ext cx="559303" cy="561810"/>
              <a:chOff x="1813" y="0"/>
              <a:chExt cx="809173" cy="812800"/>
            </a:xfrm>
          </p:grpSpPr>
          <p:sp>
            <p:nvSpPr>
              <p:cNvPr id="735" name="Google Shape;73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7" name="Google Shape;737;p21"/>
            <p:cNvGrpSpPr/>
            <p:nvPr/>
          </p:nvGrpSpPr>
          <p:grpSpPr>
            <a:xfrm>
              <a:off x="4982666" y="1787928"/>
              <a:ext cx="559303" cy="561810"/>
              <a:chOff x="1813" y="0"/>
              <a:chExt cx="809173" cy="812800"/>
            </a:xfrm>
          </p:grpSpPr>
          <p:sp>
            <p:nvSpPr>
              <p:cNvPr id="738" name="Google Shape;73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0" name="Google Shape;740;p21"/>
            <p:cNvGrpSpPr/>
            <p:nvPr/>
          </p:nvGrpSpPr>
          <p:grpSpPr>
            <a:xfrm>
              <a:off x="4982666" y="893964"/>
              <a:ext cx="559303" cy="561810"/>
              <a:chOff x="1813" y="0"/>
              <a:chExt cx="809173" cy="812800"/>
            </a:xfrm>
          </p:grpSpPr>
          <p:sp>
            <p:nvSpPr>
              <p:cNvPr id="741" name="Google Shape;74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3" name="Google Shape;743;p21"/>
            <p:cNvGrpSpPr/>
            <p:nvPr/>
          </p:nvGrpSpPr>
          <p:grpSpPr>
            <a:xfrm>
              <a:off x="4982666" y="0"/>
              <a:ext cx="559303" cy="561810"/>
              <a:chOff x="1813" y="0"/>
              <a:chExt cx="809173" cy="812800"/>
            </a:xfrm>
          </p:grpSpPr>
          <p:sp>
            <p:nvSpPr>
              <p:cNvPr id="744" name="Google Shape;74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6" name="Google Shape;746;p21"/>
            <p:cNvGrpSpPr/>
            <p:nvPr/>
          </p:nvGrpSpPr>
          <p:grpSpPr>
            <a:xfrm>
              <a:off x="5812902" y="5363784"/>
              <a:ext cx="559303" cy="561810"/>
              <a:chOff x="1813" y="0"/>
              <a:chExt cx="809173" cy="812800"/>
            </a:xfrm>
          </p:grpSpPr>
          <p:sp>
            <p:nvSpPr>
              <p:cNvPr id="747" name="Google Shape;74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9" name="Google Shape;749;p21"/>
            <p:cNvGrpSpPr/>
            <p:nvPr/>
          </p:nvGrpSpPr>
          <p:grpSpPr>
            <a:xfrm>
              <a:off x="5812902" y="4469820"/>
              <a:ext cx="559303" cy="561810"/>
              <a:chOff x="1813" y="0"/>
              <a:chExt cx="809173" cy="812800"/>
            </a:xfrm>
          </p:grpSpPr>
          <p:sp>
            <p:nvSpPr>
              <p:cNvPr id="750" name="Google Shape;75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2" name="Google Shape;752;p21"/>
            <p:cNvGrpSpPr/>
            <p:nvPr/>
          </p:nvGrpSpPr>
          <p:grpSpPr>
            <a:xfrm>
              <a:off x="5812902" y="3575856"/>
              <a:ext cx="559303" cy="561810"/>
              <a:chOff x="1813" y="0"/>
              <a:chExt cx="809173" cy="812800"/>
            </a:xfrm>
          </p:grpSpPr>
          <p:sp>
            <p:nvSpPr>
              <p:cNvPr id="753" name="Google Shape;75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5" name="Google Shape;755;p21"/>
            <p:cNvGrpSpPr/>
            <p:nvPr/>
          </p:nvGrpSpPr>
          <p:grpSpPr>
            <a:xfrm>
              <a:off x="5812902" y="2681892"/>
              <a:ext cx="559303" cy="561810"/>
              <a:chOff x="1813" y="0"/>
              <a:chExt cx="809173" cy="812800"/>
            </a:xfrm>
          </p:grpSpPr>
          <p:sp>
            <p:nvSpPr>
              <p:cNvPr id="756" name="Google Shape;75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8" name="Google Shape;758;p21"/>
            <p:cNvGrpSpPr/>
            <p:nvPr/>
          </p:nvGrpSpPr>
          <p:grpSpPr>
            <a:xfrm>
              <a:off x="5812902" y="1787928"/>
              <a:ext cx="559303" cy="561810"/>
              <a:chOff x="1813" y="0"/>
              <a:chExt cx="809173" cy="812800"/>
            </a:xfrm>
          </p:grpSpPr>
          <p:sp>
            <p:nvSpPr>
              <p:cNvPr id="759" name="Google Shape;75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1" name="Google Shape;761;p21"/>
            <p:cNvGrpSpPr/>
            <p:nvPr/>
          </p:nvGrpSpPr>
          <p:grpSpPr>
            <a:xfrm>
              <a:off x="5812902" y="893964"/>
              <a:ext cx="559303" cy="561810"/>
              <a:chOff x="1813" y="0"/>
              <a:chExt cx="809173" cy="812800"/>
            </a:xfrm>
          </p:grpSpPr>
          <p:sp>
            <p:nvSpPr>
              <p:cNvPr id="762" name="Google Shape;76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4" name="Google Shape;764;p21"/>
            <p:cNvGrpSpPr/>
            <p:nvPr/>
          </p:nvGrpSpPr>
          <p:grpSpPr>
            <a:xfrm>
              <a:off x="5812902" y="0"/>
              <a:ext cx="559303" cy="561810"/>
              <a:chOff x="1813" y="0"/>
              <a:chExt cx="809173" cy="812800"/>
            </a:xfrm>
          </p:grpSpPr>
          <p:sp>
            <p:nvSpPr>
              <p:cNvPr id="765" name="Google Shape;76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67" name="Google Shape;767;p21"/>
          <p:cNvGrpSpPr/>
          <p:nvPr/>
        </p:nvGrpSpPr>
        <p:grpSpPr>
          <a:xfrm>
            <a:off x="1220821" y="5817087"/>
            <a:ext cx="9765327" cy="4469912"/>
            <a:chOff x="1253" y="0"/>
            <a:chExt cx="13020436" cy="5959883"/>
          </a:xfrm>
        </p:grpSpPr>
        <p:grpSp>
          <p:nvGrpSpPr>
            <p:cNvPr id="768" name="Google Shape;768;p21"/>
            <p:cNvGrpSpPr/>
            <p:nvPr/>
          </p:nvGrpSpPr>
          <p:grpSpPr>
            <a:xfrm>
              <a:off x="6650737" y="5398073"/>
              <a:ext cx="559303" cy="561810"/>
              <a:chOff x="1813" y="0"/>
              <a:chExt cx="809173" cy="812800"/>
            </a:xfrm>
          </p:grpSpPr>
          <p:sp>
            <p:nvSpPr>
              <p:cNvPr id="769" name="Google Shape;76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21"/>
            <p:cNvGrpSpPr/>
            <p:nvPr/>
          </p:nvGrpSpPr>
          <p:grpSpPr>
            <a:xfrm>
              <a:off x="6650737" y="4504109"/>
              <a:ext cx="559303" cy="561810"/>
              <a:chOff x="1813" y="0"/>
              <a:chExt cx="809173" cy="812800"/>
            </a:xfrm>
          </p:grpSpPr>
          <p:sp>
            <p:nvSpPr>
              <p:cNvPr id="772" name="Google Shape;77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4" name="Google Shape;774;p21"/>
            <p:cNvGrpSpPr/>
            <p:nvPr/>
          </p:nvGrpSpPr>
          <p:grpSpPr>
            <a:xfrm>
              <a:off x="6650737" y="3610145"/>
              <a:ext cx="559303" cy="561810"/>
              <a:chOff x="1813" y="0"/>
              <a:chExt cx="809173" cy="812800"/>
            </a:xfrm>
          </p:grpSpPr>
          <p:sp>
            <p:nvSpPr>
              <p:cNvPr id="775" name="Google Shape;77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7" name="Google Shape;777;p21"/>
            <p:cNvGrpSpPr/>
            <p:nvPr/>
          </p:nvGrpSpPr>
          <p:grpSpPr>
            <a:xfrm>
              <a:off x="6650737" y="2716181"/>
              <a:ext cx="559303" cy="561810"/>
              <a:chOff x="1813" y="0"/>
              <a:chExt cx="809173" cy="812800"/>
            </a:xfrm>
          </p:grpSpPr>
          <p:sp>
            <p:nvSpPr>
              <p:cNvPr id="778" name="Google Shape;77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0" name="Google Shape;780;p21"/>
            <p:cNvGrpSpPr/>
            <p:nvPr/>
          </p:nvGrpSpPr>
          <p:grpSpPr>
            <a:xfrm>
              <a:off x="6650737" y="1822217"/>
              <a:ext cx="559303" cy="561810"/>
              <a:chOff x="1813" y="0"/>
              <a:chExt cx="809173" cy="812800"/>
            </a:xfrm>
          </p:grpSpPr>
          <p:sp>
            <p:nvSpPr>
              <p:cNvPr id="781" name="Google Shape;78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3" name="Google Shape;783;p21"/>
            <p:cNvGrpSpPr/>
            <p:nvPr/>
          </p:nvGrpSpPr>
          <p:grpSpPr>
            <a:xfrm>
              <a:off x="6650737" y="928253"/>
              <a:ext cx="559303" cy="561810"/>
              <a:chOff x="1813" y="0"/>
              <a:chExt cx="809173" cy="812800"/>
            </a:xfrm>
          </p:grpSpPr>
          <p:sp>
            <p:nvSpPr>
              <p:cNvPr id="784" name="Google Shape;7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6" name="Google Shape;786;p21"/>
            <p:cNvGrpSpPr/>
            <p:nvPr/>
          </p:nvGrpSpPr>
          <p:grpSpPr>
            <a:xfrm>
              <a:off x="6650737" y="34289"/>
              <a:ext cx="559303" cy="561810"/>
              <a:chOff x="1813" y="0"/>
              <a:chExt cx="809173" cy="812800"/>
            </a:xfrm>
          </p:grpSpPr>
          <p:sp>
            <p:nvSpPr>
              <p:cNvPr id="787" name="Google Shape;78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9" name="Google Shape;789;p21"/>
            <p:cNvGrpSpPr/>
            <p:nvPr/>
          </p:nvGrpSpPr>
          <p:grpSpPr>
            <a:xfrm>
              <a:off x="7480973" y="5398073"/>
              <a:ext cx="559303" cy="561810"/>
              <a:chOff x="1813" y="0"/>
              <a:chExt cx="809173" cy="812800"/>
            </a:xfrm>
          </p:grpSpPr>
          <p:sp>
            <p:nvSpPr>
              <p:cNvPr id="790" name="Google Shape;79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2" name="Google Shape;792;p21"/>
            <p:cNvGrpSpPr/>
            <p:nvPr/>
          </p:nvGrpSpPr>
          <p:grpSpPr>
            <a:xfrm>
              <a:off x="7480973" y="4504109"/>
              <a:ext cx="559303" cy="561810"/>
              <a:chOff x="1813" y="0"/>
              <a:chExt cx="809173" cy="812800"/>
            </a:xfrm>
          </p:grpSpPr>
          <p:sp>
            <p:nvSpPr>
              <p:cNvPr id="793" name="Google Shape;79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5" name="Google Shape;795;p21"/>
            <p:cNvGrpSpPr/>
            <p:nvPr/>
          </p:nvGrpSpPr>
          <p:grpSpPr>
            <a:xfrm>
              <a:off x="7480973" y="3610145"/>
              <a:ext cx="559303" cy="561810"/>
              <a:chOff x="1813" y="0"/>
              <a:chExt cx="809173" cy="812800"/>
            </a:xfrm>
          </p:grpSpPr>
          <p:sp>
            <p:nvSpPr>
              <p:cNvPr id="796" name="Google Shape;79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8" name="Google Shape;798;p21"/>
            <p:cNvGrpSpPr/>
            <p:nvPr/>
          </p:nvGrpSpPr>
          <p:grpSpPr>
            <a:xfrm>
              <a:off x="7480973" y="2716181"/>
              <a:ext cx="559303" cy="561810"/>
              <a:chOff x="1813" y="0"/>
              <a:chExt cx="809173" cy="812800"/>
            </a:xfrm>
          </p:grpSpPr>
          <p:sp>
            <p:nvSpPr>
              <p:cNvPr id="799" name="Google Shape;7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1" name="Google Shape;801;p21"/>
            <p:cNvGrpSpPr/>
            <p:nvPr/>
          </p:nvGrpSpPr>
          <p:grpSpPr>
            <a:xfrm>
              <a:off x="7480973" y="1822217"/>
              <a:ext cx="559303" cy="561810"/>
              <a:chOff x="1813" y="0"/>
              <a:chExt cx="809173" cy="812800"/>
            </a:xfrm>
          </p:grpSpPr>
          <p:sp>
            <p:nvSpPr>
              <p:cNvPr id="802" name="Google Shape;80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21"/>
            <p:cNvGrpSpPr/>
            <p:nvPr/>
          </p:nvGrpSpPr>
          <p:grpSpPr>
            <a:xfrm>
              <a:off x="7480973" y="928253"/>
              <a:ext cx="559303" cy="561810"/>
              <a:chOff x="1813" y="0"/>
              <a:chExt cx="809173" cy="812800"/>
            </a:xfrm>
          </p:grpSpPr>
          <p:sp>
            <p:nvSpPr>
              <p:cNvPr id="805" name="Google Shape;8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21"/>
            <p:cNvGrpSpPr/>
            <p:nvPr/>
          </p:nvGrpSpPr>
          <p:grpSpPr>
            <a:xfrm>
              <a:off x="7480973" y="34289"/>
              <a:ext cx="559303" cy="561810"/>
              <a:chOff x="1813" y="0"/>
              <a:chExt cx="809173" cy="812800"/>
            </a:xfrm>
          </p:grpSpPr>
          <p:sp>
            <p:nvSpPr>
              <p:cNvPr id="808" name="Google Shape;80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0" name="Google Shape;810;p21"/>
            <p:cNvGrpSpPr/>
            <p:nvPr/>
          </p:nvGrpSpPr>
          <p:grpSpPr>
            <a:xfrm>
              <a:off x="8311208" y="5398073"/>
              <a:ext cx="559303" cy="561810"/>
              <a:chOff x="1813" y="0"/>
              <a:chExt cx="809173" cy="812800"/>
            </a:xfrm>
          </p:grpSpPr>
          <p:sp>
            <p:nvSpPr>
              <p:cNvPr id="811" name="Google Shape;81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3" name="Google Shape;813;p21"/>
            <p:cNvGrpSpPr/>
            <p:nvPr/>
          </p:nvGrpSpPr>
          <p:grpSpPr>
            <a:xfrm>
              <a:off x="8311208" y="4504109"/>
              <a:ext cx="559303" cy="561810"/>
              <a:chOff x="1813" y="0"/>
              <a:chExt cx="809173" cy="812800"/>
            </a:xfrm>
          </p:grpSpPr>
          <p:sp>
            <p:nvSpPr>
              <p:cNvPr id="814" name="Google Shape;81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6" name="Google Shape;816;p21"/>
            <p:cNvGrpSpPr/>
            <p:nvPr/>
          </p:nvGrpSpPr>
          <p:grpSpPr>
            <a:xfrm>
              <a:off x="8311208" y="3610145"/>
              <a:ext cx="559303" cy="561810"/>
              <a:chOff x="1813" y="0"/>
              <a:chExt cx="809173" cy="812800"/>
            </a:xfrm>
          </p:grpSpPr>
          <p:sp>
            <p:nvSpPr>
              <p:cNvPr id="817" name="Google Shape;81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9" name="Google Shape;819;p21"/>
            <p:cNvGrpSpPr/>
            <p:nvPr/>
          </p:nvGrpSpPr>
          <p:grpSpPr>
            <a:xfrm>
              <a:off x="8311208" y="2716181"/>
              <a:ext cx="559303" cy="561810"/>
              <a:chOff x="1813" y="0"/>
              <a:chExt cx="809173" cy="812800"/>
            </a:xfrm>
          </p:grpSpPr>
          <p:sp>
            <p:nvSpPr>
              <p:cNvPr id="820" name="Google Shape;82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2" name="Google Shape;822;p21"/>
            <p:cNvGrpSpPr/>
            <p:nvPr/>
          </p:nvGrpSpPr>
          <p:grpSpPr>
            <a:xfrm>
              <a:off x="8311208" y="1822217"/>
              <a:ext cx="559303" cy="561810"/>
              <a:chOff x="1813" y="0"/>
              <a:chExt cx="809173" cy="812800"/>
            </a:xfrm>
          </p:grpSpPr>
          <p:sp>
            <p:nvSpPr>
              <p:cNvPr id="823" name="Google Shape;82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5" name="Google Shape;825;p21"/>
            <p:cNvGrpSpPr/>
            <p:nvPr/>
          </p:nvGrpSpPr>
          <p:grpSpPr>
            <a:xfrm>
              <a:off x="8311208" y="928253"/>
              <a:ext cx="559303" cy="561810"/>
              <a:chOff x="1813" y="0"/>
              <a:chExt cx="809173" cy="812800"/>
            </a:xfrm>
          </p:grpSpPr>
          <p:sp>
            <p:nvSpPr>
              <p:cNvPr id="826" name="Google Shape;82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8" name="Google Shape;828;p21"/>
            <p:cNvGrpSpPr/>
            <p:nvPr/>
          </p:nvGrpSpPr>
          <p:grpSpPr>
            <a:xfrm>
              <a:off x="8311208" y="34289"/>
              <a:ext cx="559303" cy="561810"/>
              <a:chOff x="1813" y="0"/>
              <a:chExt cx="809173" cy="812800"/>
            </a:xfrm>
          </p:grpSpPr>
          <p:sp>
            <p:nvSpPr>
              <p:cNvPr id="829" name="Google Shape;82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1" name="Google Shape;831;p21"/>
            <p:cNvGrpSpPr/>
            <p:nvPr/>
          </p:nvGrpSpPr>
          <p:grpSpPr>
            <a:xfrm>
              <a:off x="9141444" y="5398073"/>
              <a:ext cx="559303" cy="561810"/>
              <a:chOff x="1813" y="0"/>
              <a:chExt cx="809173" cy="812800"/>
            </a:xfrm>
          </p:grpSpPr>
          <p:sp>
            <p:nvSpPr>
              <p:cNvPr id="832" name="Google Shape;83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4" name="Google Shape;834;p21"/>
            <p:cNvGrpSpPr/>
            <p:nvPr/>
          </p:nvGrpSpPr>
          <p:grpSpPr>
            <a:xfrm>
              <a:off x="9141444" y="4504109"/>
              <a:ext cx="559303" cy="561810"/>
              <a:chOff x="1813" y="0"/>
              <a:chExt cx="809173" cy="812800"/>
            </a:xfrm>
          </p:grpSpPr>
          <p:sp>
            <p:nvSpPr>
              <p:cNvPr id="835" name="Google Shape;83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7" name="Google Shape;837;p21"/>
            <p:cNvGrpSpPr/>
            <p:nvPr/>
          </p:nvGrpSpPr>
          <p:grpSpPr>
            <a:xfrm>
              <a:off x="9141444" y="3610145"/>
              <a:ext cx="559303" cy="561810"/>
              <a:chOff x="1813" y="0"/>
              <a:chExt cx="809173" cy="812800"/>
            </a:xfrm>
          </p:grpSpPr>
          <p:sp>
            <p:nvSpPr>
              <p:cNvPr id="838" name="Google Shape;83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0" name="Google Shape;840;p21"/>
            <p:cNvGrpSpPr/>
            <p:nvPr/>
          </p:nvGrpSpPr>
          <p:grpSpPr>
            <a:xfrm>
              <a:off x="9141444" y="2716181"/>
              <a:ext cx="559303" cy="561810"/>
              <a:chOff x="1813" y="0"/>
              <a:chExt cx="809173" cy="812800"/>
            </a:xfrm>
          </p:grpSpPr>
          <p:sp>
            <p:nvSpPr>
              <p:cNvPr id="841" name="Google Shape;84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3" name="Google Shape;843;p21"/>
            <p:cNvGrpSpPr/>
            <p:nvPr/>
          </p:nvGrpSpPr>
          <p:grpSpPr>
            <a:xfrm>
              <a:off x="9141444" y="1822217"/>
              <a:ext cx="559303" cy="561810"/>
              <a:chOff x="1813" y="0"/>
              <a:chExt cx="809173" cy="812800"/>
            </a:xfrm>
          </p:grpSpPr>
          <p:sp>
            <p:nvSpPr>
              <p:cNvPr id="844" name="Google Shape;84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21"/>
            <p:cNvGrpSpPr/>
            <p:nvPr/>
          </p:nvGrpSpPr>
          <p:grpSpPr>
            <a:xfrm>
              <a:off x="9141444" y="928253"/>
              <a:ext cx="559303" cy="561810"/>
              <a:chOff x="1813" y="0"/>
              <a:chExt cx="809173" cy="812800"/>
            </a:xfrm>
          </p:grpSpPr>
          <p:sp>
            <p:nvSpPr>
              <p:cNvPr id="847" name="Google Shape;84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21"/>
            <p:cNvGrpSpPr/>
            <p:nvPr/>
          </p:nvGrpSpPr>
          <p:grpSpPr>
            <a:xfrm>
              <a:off x="9141444" y="34289"/>
              <a:ext cx="559303" cy="561810"/>
              <a:chOff x="1813" y="0"/>
              <a:chExt cx="809173" cy="812800"/>
            </a:xfrm>
          </p:grpSpPr>
          <p:sp>
            <p:nvSpPr>
              <p:cNvPr id="850" name="Google Shape;85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21"/>
            <p:cNvGrpSpPr/>
            <p:nvPr/>
          </p:nvGrpSpPr>
          <p:grpSpPr>
            <a:xfrm>
              <a:off x="9971680" y="5398073"/>
              <a:ext cx="559303" cy="561810"/>
              <a:chOff x="1813" y="0"/>
              <a:chExt cx="809173" cy="812800"/>
            </a:xfrm>
          </p:grpSpPr>
          <p:sp>
            <p:nvSpPr>
              <p:cNvPr id="853" name="Google Shape;85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21"/>
            <p:cNvGrpSpPr/>
            <p:nvPr/>
          </p:nvGrpSpPr>
          <p:grpSpPr>
            <a:xfrm>
              <a:off x="9971680" y="4504109"/>
              <a:ext cx="559303" cy="561810"/>
              <a:chOff x="1813" y="0"/>
              <a:chExt cx="809173" cy="812800"/>
            </a:xfrm>
          </p:grpSpPr>
          <p:sp>
            <p:nvSpPr>
              <p:cNvPr id="856" name="Google Shape;85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21"/>
            <p:cNvGrpSpPr/>
            <p:nvPr/>
          </p:nvGrpSpPr>
          <p:grpSpPr>
            <a:xfrm>
              <a:off x="9971680" y="3610145"/>
              <a:ext cx="559303" cy="561810"/>
              <a:chOff x="1813" y="0"/>
              <a:chExt cx="809173" cy="812800"/>
            </a:xfrm>
          </p:grpSpPr>
          <p:sp>
            <p:nvSpPr>
              <p:cNvPr id="859" name="Google Shape;85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21"/>
            <p:cNvGrpSpPr/>
            <p:nvPr/>
          </p:nvGrpSpPr>
          <p:grpSpPr>
            <a:xfrm>
              <a:off x="9971680" y="2716181"/>
              <a:ext cx="559303" cy="561810"/>
              <a:chOff x="1813" y="0"/>
              <a:chExt cx="809173" cy="812800"/>
            </a:xfrm>
          </p:grpSpPr>
          <p:sp>
            <p:nvSpPr>
              <p:cNvPr id="862" name="Google Shape;86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21"/>
            <p:cNvGrpSpPr/>
            <p:nvPr/>
          </p:nvGrpSpPr>
          <p:grpSpPr>
            <a:xfrm>
              <a:off x="9971680" y="1822217"/>
              <a:ext cx="559303" cy="561810"/>
              <a:chOff x="1813" y="0"/>
              <a:chExt cx="809173" cy="812800"/>
            </a:xfrm>
          </p:grpSpPr>
          <p:sp>
            <p:nvSpPr>
              <p:cNvPr id="865" name="Google Shape;86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21"/>
            <p:cNvGrpSpPr/>
            <p:nvPr/>
          </p:nvGrpSpPr>
          <p:grpSpPr>
            <a:xfrm>
              <a:off x="9971680" y="928253"/>
              <a:ext cx="559303" cy="561810"/>
              <a:chOff x="1813" y="0"/>
              <a:chExt cx="809173" cy="812800"/>
            </a:xfrm>
          </p:grpSpPr>
          <p:sp>
            <p:nvSpPr>
              <p:cNvPr id="868" name="Google Shape;86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21"/>
            <p:cNvGrpSpPr/>
            <p:nvPr/>
          </p:nvGrpSpPr>
          <p:grpSpPr>
            <a:xfrm>
              <a:off x="9971680" y="34289"/>
              <a:ext cx="559303" cy="561810"/>
              <a:chOff x="1813" y="0"/>
              <a:chExt cx="809173" cy="812800"/>
            </a:xfrm>
          </p:grpSpPr>
          <p:sp>
            <p:nvSpPr>
              <p:cNvPr id="871" name="Google Shape;87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21"/>
            <p:cNvGrpSpPr/>
            <p:nvPr/>
          </p:nvGrpSpPr>
          <p:grpSpPr>
            <a:xfrm>
              <a:off x="10801915" y="5398073"/>
              <a:ext cx="559303" cy="561810"/>
              <a:chOff x="1813" y="0"/>
              <a:chExt cx="809173" cy="812800"/>
            </a:xfrm>
          </p:grpSpPr>
          <p:sp>
            <p:nvSpPr>
              <p:cNvPr id="874" name="Google Shape;87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6" name="Google Shape;876;p21"/>
            <p:cNvGrpSpPr/>
            <p:nvPr/>
          </p:nvGrpSpPr>
          <p:grpSpPr>
            <a:xfrm>
              <a:off x="10801915" y="4504109"/>
              <a:ext cx="559303" cy="561810"/>
              <a:chOff x="1813" y="0"/>
              <a:chExt cx="809173" cy="812800"/>
            </a:xfrm>
          </p:grpSpPr>
          <p:sp>
            <p:nvSpPr>
              <p:cNvPr id="877" name="Google Shape;87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9" name="Google Shape;879;p21"/>
            <p:cNvGrpSpPr/>
            <p:nvPr/>
          </p:nvGrpSpPr>
          <p:grpSpPr>
            <a:xfrm>
              <a:off x="10801915" y="3610145"/>
              <a:ext cx="559303" cy="561810"/>
              <a:chOff x="1813" y="0"/>
              <a:chExt cx="809173" cy="812800"/>
            </a:xfrm>
          </p:grpSpPr>
          <p:sp>
            <p:nvSpPr>
              <p:cNvPr id="880" name="Google Shape;88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2" name="Google Shape;882;p21"/>
            <p:cNvGrpSpPr/>
            <p:nvPr/>
          </p:nvGrpSpPr>
          <p:grpSpPr>
            <a:xfrm>
              <a:off x="10801915" y="2716181"/>
              <a:ext cx="559303" cy="561810"/>
              <a:chOff x="1813" y="0"/>
              <a:chExt cx="809173" cy="812800"/>
            </a:xfrm>
          </p:grpSpPr>
          <p:sp>
            <p:nvSpPr>
              <p:cNvPr id="883" name="Google Shape;88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5" name="Google Shape;885;p21"/>
            <p:cNvGrpSpPr/>
            <p:nvPr/>
          </p:nvGrpSpPr>
          <p:grpSpPr>
            <a:xfrm>
              <a:off x="10801915" y="1822217"/>
              <a:ext cx="559303" cy="561810"/>
              <a:chOff x="1813" y="0"/>
              <a:chExt cx="809173" cy="812800"/>
            </a:xfrm>
          </p:grpSpPr>
          <p:sp>
            <p:nvSpPr>
              <p:cNvPr id="886" name="Google Shape;88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21"/>
            <p:cNvGrpSpPr/>
            <p:nvPr/>
          </p:nvGrpSpPr>
          <p:grpSpPr>
            <a:xfrm>
              <a:off x="10801915" y="928253"/>
              <a:ext cx="559303" cy="561810"/>
              <a:chOff x="1813" y="0"/>
              <a:chExt cx="809173" cy="812800"/>
            </a:xfrm>
          </p:grpSpPr>
          <p:sp>
            <p:nvSpPr>
              <p:cNvPr id="889" name="Google Shape;8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21"/>
            <p:cNvGrpSpPr/>
            <p:nvPr/>
          </p:nvGrpSpPr>
          <p:grpSpPr>
            <a:xfrm>
              <a:off x="10801915" y="34289"/>
              <a:ext cx="559303" cy="561810"/>
              <a:chOff x="1813" y="0"/>
              <a:chExt cx="809173" cy="812800"/>
            </a:xfrm>
          </p:grpSpPr>
          <p:sp>
            <p:nvSpPr>
              <p:cNvPr id="892" name="Google Shape;89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21"/>
            <p:cNvGrpSpPr/>
            <p:nvPr/>
          </p:nvGrpSpPr>
          <p:grpSpPr>
            <a:xfrm>
              <a:off x="11632151" y="5398073"/>
              <a:ext cx="559303" cy="561810"/>
              <a:chOff x="1813" y="0"/>
              <a:chExt cx="809173" cy="812800"/>
            </a:xfrm>
          </p:grpSpPr>
          <p:sp>
            <p:nvSpPr>
              <p:cNvPr id="895" name="Google Shape;89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21"/>
            <p:cNvGrpSpPr/>
            <p:nvPr/>
          </p:nvGrpSpPr>
          <p:grpSpPr>
            <a:xfrm>
              <a:off x="11632151" y="4504109"/>
              <a:ext cx="559303" cy="561810"/>
              <a:chOff x="1813" y="0"/>
              <a:chExt cx="809173" cy="812800"/>
            </a:xfrm>
          </p:grpSpPr>
          <p:sp>
            <p:nvSpPr>
              <p:cNvPr id="898" name="Google Shape;89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21"/>
            <p:cNvGrpSpPr/>
            <p:nvPr/>
          </p:nvGrpSpPr>
          <p:grpSpPr>
            <a:xfrm>
              <a:off x="11632151" y="3610145"/>
              <a:ext cx="559303" cy="561810"/>
              <a:chOff x="1813" y="0"/>
              <a:chExt cx="809173" cy="812800"/>
            </a:xfrm>
          </p:grpSpPr>
          <p:sp>
            <p:nvSpPr>
              <p:cNvPr id="901" name="Google Shape;90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21"/>
            <p:cNvGrpSpPr/>
            <p:nvPr/>
          </p:nvGrpSpPr>
          <p:grpSpPr>
            <a:xfrm>
              <a:off x="11632151" y="2716181"/>
              <a:ext cx="559303" cy="561810"/>
              <a:chOff x="1813" y="0"/>
              <a:chExt cx="809173" cy="812800"/>
            </a:xfrm>
          </p:grpSpPr>
          <p:sp>
            <p:nvSpPr>
              <p:cNvPr id="904" name="Google Shape;90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21"/>
            <p:cNvGrpSpPr/>
            <p:nvPr/>
          </p:nvGrpSpPr>
          <p:grpSpPr>
            <a:xfrm>
              <a:off x="11632151" y="1822217"/>
              <a:ext cx="559303" cy="561810"/>
              <a:chOff x="1813" y="0"/>
              <a:chExt cx="809173" cy="812800"/>
            </a:xfrm>
          </p:grpSpPr>
          <p:sp>
            <p:nvSpPr>
              <p:cNvPr id="907" name="Google Shape;90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21"/>
            <p:cNvGrpSpPr/>
            <p:nvPr/>
          </p:nvGrpSpPr>
          <p:grpSpPr>
            <a:xfrm>
              <a:off x="11632151" y="928253"/>
              <a:ext cx="559303" cy="561810"/>
              <a:chOff x="1813" y="0"/>
              <a:chExt cx="809173" cy="812800"/>
            </a:xfrm>
          </p:grpSpPr>
          <p:sp>
            <p:nvSpPr>
              <p:cNvPr id="910" name="Google Shape;91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21"/>
            <p:cNvGrpSpPr/>
            <p:nvPr/>
          </p:nvGrpSpPr>
          <p:grpSpPr>
            <a:xfrm>
              <a:off x="11632151" y="34289"/>
              <a:ext cx="559303" cy="561810"/>
              <a:chOff x="1813" y="0"/>
              <a:chExt cx="809173" cy="812800"/>
            </a:xfrm>
          </p:grpSpPr>
          <p:sp>
            <p:nvSpPr>
              <p:cNvPr id="913" name="Google Shape;91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21"/>
            <p:cNvGrpSpPr/>
            <p:nvPr/>
          </p:nvGrpSpPr>
          <p:grpSpPr>
            <a:xfrm>
              <a:off x="12462386" y="5398073"/>
              <a:ext cx="559303" cy="561810"/>
              <a:chOff x="1813" y="0"/>
              <a:chExt cx="809173" cy="812800"/>
            </a:xfrm>
          </p:grpSpPr>
          <p:sp>
            <p:nvSpPr>
              <p:cNvPr id="916" name="Google Shape;91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21"/>
            <p:cNvGrpSpPr/>
            <p:nvPr/>
          </p:nvGrpSpPr>
          <p:grpSpPr>
            <a:xfrm>
              <a:off x="12462386" y="4504109"/>
              <a:ext cx="559303" cy="561810"/>
              <a:chOff x="1813" y="0"/>
              <a:chExt cx="809173" cy="812800"/>
            </a:xfrm>
          </p:grpSpPr>
          <p:sp>
            <p:nvSpPr>
              <p:cNvPr id="919" name="Google Shape;91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1" name="Google Shape;921;p21"/>
            <p:cNvGrpSpPr/>
            <p:nvPr/>
          </p:nvGrpSpPr>
          <p:grpSpPr>
            <a:xfrm>
              <a:off x="12462386" y="3610145"/>
              <a:ext cx="559303" cy="561810"/>
              <a:chOff x="1813" y="0"/>
              <a:chExt cx="809173" cy="812800"/>
            </a:xfrm>
          </p:grpSpPr>
          <p:sp>
            <p:nvSpPr>
              <p:cNvPr id="922" name="Google Shape;92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4" name="Google Shape;924;p21"/>
            <p:cNvGrpSpPr/>
            <p:nvPr/>
          </p:nvGrpSpPr>
          <p:grpSpPr>
            <a:xfrm>
              <a:off x="12462386" y="2716181"/>
              <a:ext cx="559303" cy="561810"/>
              <a:chOff x="1813" y="0"/>
              <a:chExt cx="809173" cy="812800"/>
            </a:xfrm>
          </p:grpSpPr>
          <p:sp>
            <p:nvSpPr>
              <p:cNvPr id="925" name="Google Shape;92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7" name="Google Shape;927;p21"/>
            <p:cNvGrpSpPr/>
            <p:nvPr/>
          </p:nvGrpSpPr>
          <p:grpSpPr>
            <a:xfrm>
              <a:off x="12462386" y="1822217"/>
              <a:ext cx="559303" cy="561810"/>
              <a:chOff x="1813" y="0"/>
              <a:chExt cx="809173" cy="812800"/>
            </a:xfrm>
          </p:grpSpPr>
          <p:sp>
            <p:nvSpPr>
              <p:cNvPr id="928" name="Google Shape;92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0" name="Google Shape;930;p21"/>
            <p:cNvGrpSpPr/>
            <p:nvPr/>
          </p:nvGrpSpPr>
          <p:grpSpPr>
            <a:xfrm>
              <a:off x="12462386" y="928253"/>
              <a:ext cx="559303" cy="561810"/>
              <a:chOff x="1813" y="0"/>
              <a:chExt cx="809173" cy="812800"/>
            </a:xfrm>
          </p:grpSpPr>
          <p:sp>
            <p:nvSpPr>
              <p:cNvPr id="931" name="Google Shape;93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3" name="Google Shape;933;p21"/>
            <p:cNvGrpSpPr/>
            <p:nvPr/>
          </p:nvGrpSpPr>
          <p:grpSpPr>
            <a:xfrm>
              <a:off x="12462386" y="34289"/>
              <a:ext cx="559303" cy="561810"/>
              <a:chOff x="1813" y="0"/>
              <a:chExt cx="809173" cy="812800"/>
            </a:xfrm>
          </p:grpSpPr>
          <p:sp>
            <p:nvSpPr>
              <p:cNvPr id="934" name="Google Shape;93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6" name="Google Shape;936;p21"/>
            <p:cNvGrpSpPr/>
            <p:nvPr/>
          </p:nvGrpSpPr>
          <p:grpSpPr>
            <a:xfrm>
              <a:off x="1253" y="5363784"/>
              <a:ext cx="559303" cy="561810"/>
              <a:chOff x="1813" y="0"/>
              <a:chExt cx="809173" cy="812800"/>
            </a:xfrm>
          </p:grpSpPr>
          <p:sp>
            <p:nvSpPr>
              <p:cNvPr id="937" name="Google Shape;93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9" name="Google Shape;939;p21"/>
            <p:cNvGrpSpPr/>
            <p:nvPr/>
          </p:nvGrpSpPr>
          <p:grpSpPr>
            <a:xfrm>
              <a:off x="1253" y="4469820"/>
              <a:ext cx="559303" cy="561810"/>
              <a:chOff x="1813" y="0"/>
              <a:chExt cx="809173" cy="812800"/>
            </a:xfrm>
          </p:grpSpPr>
          <p:sp>
            <p:nvSpPr>
              <p:cNvPr id="940" name="Google Shape;94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2" name="Google Shape;942;p21"/>
            <p:cNvGrpSpPr/>
            <p:nvPr/>
          </p:nvGrpSpPr>
          <p:grpSpPr>
            <a:xfrm>
              <a:off x="1253" y="3575856"/>
              <a:ext cx="559303" cy="561810"/>
              <a:chOff x="1813" y="0"/>
              <a:chExt cx="809173" cy="812800"/>
            </a:xfrm>
          </p:grpSpPr>
          <p:sp>
            <p:nvSpPr>
              <p:cNvPr id="943" name="Google Shape;94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5" name="Google Shape;945;p21"/>
            <p:cNvGrpSpPr/>
            <p:nvPr/>
          </p:nvGrpSpPr>
          <p:grpSpPr>
            <a:xfrm>
              <a:off x="1253" y="2681892"/>
              <a:ext cx="559303" cy="561810"/>
              <a:chOff x="1813" y="0"/>
              <a:chExt cx="809173" cy="812800"/>
            </a:xfrm>
          </p:grpSpPr>
          <p:sp>
            <p:nvSpPr>
              <p:cNvPr id="946" name="Google Shape;94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21"/>
            <p:cNvGrpSpPr/>
            <p:nvPr/>
          </p:nvGrpSpPr>
          <p:grpSpPr>
            <a:xfrm>
              <a:off x="1253" y="1787928"/>
              <a:ext cx="559303" cy="561810"/>
              <a:chOff x="1813" y="0"/>
              <a:chExt cx="809173" cy="812800"/>
            </a:xfrm>
          </p:grpSpPr>
          <p:sp>
            <p:nvSpPr>
              <p:cNvPr id="949" name="Google Shape;94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21"/>
            <p:cNvGrpSpPr/>
            <p:nvPr/>
          </p:nvGrpSpPr>
          <p:grpSpPr>
            <a:xfrm>
              <a:off x="1253" y="893964"/>
              <a:ext cx="559303" cy="561810"/>
              <a:chOff x="1813" y="0"/>
              <a:chExt cx="809173" cy="812800"/>
            </a:xfrm>
          </p:grpSpPr>
          <p:sp>
            <p:nvSpPr>
              <p:cNvPr id="952" name="Google Shape;95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21"/>
            <p:cNvGrpSpPr/>
            <p:nvPr/>
          </p:nvGrpSpPr>
          <p:grpSpPr>
            <a:xfrm>
              <a:off x="1253" y="0"/>
              <a:ext cx="559303" cy="561810"/>
              <a:chOff x="1813" y="0"/>
              <a:chExt cx="809173" cy="812800"/>
            </a:xfrm>
          </p:grpSpPr>
          <p:sp>
            <p:nvSpPr>
              <p:cNvPr id="955" name="Google Shape;95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21"/>
            <p:cNvGrpSpPr/>
            <p:nvPr/>
          </p:nvGrpSpPr>
          <p:grpSpPr>
            <a:xfrm>
              <a:off x="831489" y="5363784"/>
              <a:ext cx="559303" cy="561810"/>
              <a:chOff x="1813" y="0"/>
              <a:chExt cx="809173" cy="812800"/>
            </a:xfrm>
          </p:grpSpPr>
          <p:sp>
            <p:nvSpPr>
              <p:cNvPr id="958" name="Google Shape;95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21"/>
            <p:cNvGrpSpPr/>
            <p:nvPr/>
          </p:nvGrpSpPr>
          <p:grpSpPr>
            <a:xfrm>
              <a:off x="831489" y="4469820"/>
              <a:ext cx="559303" cy="561810"/>
              <a:chOff x="1813" y="0"/>
              <a:chExt cx="809173" cy="812800"/>
            </a:xfrm>
          </p:grpSpPr>
          <p:sp>
            <p:nvSpPr>
              <p:cNvPr id="961" name="Google Shape;96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21"/>
            <p:cNvGrpSpPr/>
            <p:nvPr/>
          </p:nvGrpSpPr>
          <p:grpSpPr>
            <a:xfrm>
              <a:off x="831489" y="3575856"/>
              <a:ext cx="559303" cy="561810"/>
              <a:chOff x="1813" y="0"/>
              <a:chExt cx="809173" cy="812800"/>
            </a:xfrm>
          </p:grpSpPr>
          <p:sp>
            <p:nvSpPr>
              <p:cNvPr id="964" name="Google Shape;96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21"/>
            <p:cNvGrpSpPr/>
            <p:nvPr/>
          </p:nvGrpSpPr>
          <p:grpSpPr>
            <a:xfrm>
              <a:off x="831489" y="2681892"/>
              <a:ext cx="559303" cy="561810"/>
              <a:chOff x="1813" y="0"/>
              <a:chExt cx="809173" cy="812800"/>
            </a:xfrm>
          </p:grpSpPr>
          <p:sp>
            <p:nvSpPr>
              <p:cNvPr id="967" name="Google Shape;96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21"/>
            <p:cNvGrpSpPr/>
            <p:nvPr/>
          </p:nvGrpSpPr>
          <p:grpSpPr>
            <a:xfrm>
              <a:off x="831489" y="1787928"/>
              <a:ext cx="559303" cy="561810"/>
              <a:chOff x="1813" y="0"/>
              <a:chExt cx="809173" cy="812800"/>
            </a:xfrm>
          </p:grpSpPr>
          <p:sp>
            <p:nvSpPr>
              <p:cNvPr id="970" name="Google Shape;97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21"/>
            <p:cNvGrpSpPr/>
            <p:nvPr/>
          </p:nvGrpSpPr>
          <p:grpSpPr>
            <a:xfrm>
              <a:off x="831489" y="893964"/>
              <a:ext cx="559303" cy="561810"/>
              <a:chOff x="1813" y="0"/>
              <a:chExt cx="809173" cy="812800"/>
            </a:xfrm>
          </p:grpSpPr>
          <p:sp>
            <p:nvSpPr>
              <p:cNvPr id="973" name="Google Shape;97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5" name="Google Shape;975;p21"/>
            <p:cNvGrpSpPr/>
            <p:nvPr/>
          </p:nvGrpSpPr>
          <p:grpSpPr>
            <a:xfrm>
              <a:off x="831489" y="0"/>
              <a:ext cx="559303" cy="561810"/>
              <a:chOff x="1813" y="0"/>
              <a:chExt cx="809173" cy="812800"/>
            </a:xfrm>
          </p:grpSpPr>
          <p:sp>
            <p:nvSpPr>
              <p:cNvPr id="976" name="Google Shape;97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8" name="Google Shape;978;p21"/>
            <p:cNvGrpSpPr/>
            <p:nvPr/>
          </p:nvGrpSpPr>
          <p:grpSpPr>
            <a:xfrm>
              <a:off x="1661724" y="5363784"/>
              <a:ext cx="559303" cy="561810"/>
              <a:chOff x="1813" y="0"/>
              <a:chExt cx="809173" cy="812800"/>
            </a:xfrm>
          </p:grpSpPr>
          <p:sp>
            <p:nvSpPr>
              <p:cNvPr id="979" name="Google Shape;97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1" name="Google Shape;981;p21"/>
            <p:cNvGrpSpPr/>
            <p:nvPr/>
          </p:nvGrpSpPr>
          <p:grpSpPr>
            <a:xfrm>
              <a:off x="1661724" y="4469820"/>
              <a:ext cx="559303" cy="561810"/>
              <a:chOff x="1813" y="0"/>
              <a:chExt cx="809173" cy="812800"/>
            </a:xfrm>
          </p:grpSpPr>
          <p:sp>
            <p:nvSpPr>
              <p:cNvPr id="982" name="Google Shape;98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4" name="Google Shape;984;p21"/>
            <p:cNvGrpSpPr/>
            <p:nvPr/>
          </p:nvGrpSpPr>
          <p:grpSpPr>
            <a:xfrm>
              <a:off x="1661724" y="3575856"/>
              <a:ext cx="559303" cy="561810"/>
              <a:chOff x="1813" y="0"/>
              <a:chExt cx="809173" cy="812800"/>
            </a:xfrm>
          </p:grpSpPr>
          <p:sp>
            <p:nvSpPr>
              <p:cNvPr id="985" name="Google Shape;98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7" name="Google Shape;987;p21"/>
            <p:cNvGrpSpPr/>
            <p:nvPr/>
          </p:nvGrpSpPr>
          <p:grpSpPr>
            <a:xfrm>
              <a:off x="1661724" y="2681892"/>
              <a:ext cx="559303" cy="561810"/>
              <a:chOff x="1813" y="0"/>
              <a:chExt cx="809173" cy="812800"/>
            </a:xfrm>
          </p:grpSpPr>
          <p:sp>
            <p:nvSpPr>
              <p:cNvPr id="988" name="Google Shape;98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0" name="Google Shape;990;p21"/>
            <p:cNvGrpSpPr/>
            <p:nvPr/>
          </p:nvGrpSpPr>
          <p:grpSpPr>
            <a:xfrm>
              <a:off x="1661724" y="1787928"/>
              <a:ext cx="559303" cy="561810"/>
              <a:chOff x="1813" y="0"/>
              <a:chExt cx="809173" cy="812800"/>
            </a:xfrm>
          </p:grpSpPr>
          <p:sp>
            <p:nvSpPr>
              <p:cNvPr id="991" name="Google Shape;99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3" name="Google Shape;993;p21"/>
            <p:cNvGrpSpPr/>
            <p:nvPr/>
          </p:nvGrpSpPr>
          <p:grpSpPr>
            <a:xfrm>
              <a:off x="1661724" y="893964"/>
              <a:ext cx="559303" cy="561810"/>
              <a:chOff x="1813" y="0"/>
              <a:chExt cx="809173" cy="812800"/>
            </a:xfrm>
          </p:grpSpPr>
          <p:sp>
            <p:nvSpPr>
              <p:cNvPr id="994" name="Google Shape;9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6" name="Google Shape;996;p21"/>
            <p:cNvGrpSpPr/>
            <p:nvPr/>
          </p:nvGrpSpPr>
          <p:grpSpPr>
            <a:xfrm>
              <a:off x="1661724" y="0"/>
              <a:ext cx="559303" cy="561810"/>
              <a:chOff x="1813" y="0"/>
              <a:chExt cx="809173" cy="812800"/>
            </a:xfrm>
          </p:grpSpPr>
          <p:sp>
            <p:nvSpPr>
              <p:cNvPr id="997" name="Google Shape;9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9" name="Google Shape;999;p21"/>
            <p:cNvGrpSpPr/>
            <p:nvPr/>
          </p:nvGrpSpPr>
          <p:grpSpPr>
            <a:xfrm>
              <a:off x="2491960" y="5363784"/>
              <a:ext cx="559303" cy="561810"/>
              <a:chOff x="1813" y="0"/>
              <a:chExt cx="809173" cy="812800"/>
            </a:xfrm>
          </p:grpSpPr>
          <p:sp>
            <p:nvSpPr>
              <p:cNvPr id="1000" name="Google Shape;10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2" name="Google Shape;1002;p21"/>
            <p:cNvGrpSpPr/>
            <p:nvPr/>
          </p:nvGrpSpPr>
          <p:grpSpPr>
            <a:xfrm>
              <a:off x="2491960" y="4469820"/>
              <a:ext cx="559303" cy="561810"/>
              <a:chOff x="1813" y="0"/>
              <a:chExt cx="809173" cy="812800"/>
            </a:xfrm>
          </p:grpSpPr>
          <p:sp>
            <p:nvSpPr>
              <p:cNvPr id="1003" name="Google Shape;10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5" name="Google Shape;1005;p21"/>
            <p:cNvGrpSpPr/>
            <p:nvPr/>
          </p:nvGrpSpPr>
          <p:grpSpPr>
            <a:xfrm>
              <a:off x="2491960" y="3575856"/>
              <a:ext cx="559303" cy="561810"/>
              <a:chOff x="1813" y="0"/>
              <a:chExt cx="809173" cy="812800"/>
            </a:xfrm>
          </p:grpSpPr>
          <p:sp>
            <p:nvSpPr>
              <p:cNvPr id="1006" name="Google Shape;100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8" name="Google Shape;1008;p21"/>
            <p:cNvGrpSpPr/>
            <p:nvPr/>
          </p:nvGrpSpPr>
          <p:grpSpPr>
            <a:xfrm>
              <a:off x="2491960" y="2681892"/>
              <a:ext cx="559303" cy="561810"/>
              <a:chOff x="1813" y="0"/>
              <a:chExt cx="809173" cy="812800"/>
            </a:xfrm>
          </p:grpSpPr>
          <p:sp>
            <p:nvSpPr>
              <p:cNvPr id="1009" name="Google Shape;100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p21"/>
            <p:cNvGrpSpPr/>
            <p:nvPr/>
          </p:nvGrpSpPr>
          <p:grpSpPr>
            <a:xfrm>
              <a:off x="2491960" y="1787928"/>
              <a:ext cx="559303" cy="561810"/>
              <a:chOff x="1813" y="0"/>
              <a:chExt cx="809173" cy="812800"/>
            </a:xfrm>
          </p:grpSpPr>
          <p:sp>
            <p:nvSpPr>
              <p:cNvPr id="1012" name="Google Shape;101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4" name="Google Shape;1014;p21"/>
            <p:cNvGrpSpPr/>
            <p:nvPr/>
          </p:nvGrpSpPr>
          <p:grpSpPr>
            <a:xfrm>
              <a:off x="2491960" y="893964"/>
              <a:ext cx="559303" cy="561810"/>
              <a:chOff x="1813" y="0"/>
              <a:chExt cx="809173" cy="812800"/>
            </a:xfrm>
          </p:grpSpPr>
          <p:sp>
            <p:nvSpPr>
              <p:cNvPr id="1015" name="Google Shape;101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7" name="Google Shape;1017;p21"/>
            <p:cNvGrpSpPr/>
            <p:nvPr/>
          </p:nvGrpSpPr>
          <p:grpSpPr>
            <a:xfrm>
              <a:off x="2491960" y="0"/>
              <a:ext cx="559303" cy="561810"/>
              <a:chOff x="1813" y="0"/>
              <a:chExt cx="809173" cy="812800"/>
            </a:xfrm>
          </p:grpSpPr>
          <p:sp>
            <p:nvSpPr>
              <p:cNvPr id="1018" name="Google Shape;101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0" name="Google Shape;1020;p21"/>
            <p:cNvGrpSpPr/>
            <p:nvPr/>
          </p:nvGrpSpPr>
          <p:grpSpPr>
            <a:xfrm>
              <a:off x="3322195" y="5363784"/>
              <a:ext cx="559303" cy="561810"/>
              <a:chOff x="1813" y="0"/>
              <a:chExt cx="809173" cy="812800"/>
            </a:xfrm>
          </p:grpSpPr>
          <p:sp>
            <p:nvSpPr>
              <p:cNvPr id="1021" name="Google Shape;102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3" name="Google Shape;1023;p21"/>
            <p:cNvGrpSpPr/>
            <p:nvPr/>
          </p:nvGrpSpPr>
          <p:grpSpPr>
            <a:xfrm>
              <a:off x="3322195" y="4469820"/>
              <a:ext cx="559303" cy="561810"/>
              <a:chOff x="1813" y="0"/>
              <a:chExt cx="809173" cy="812800"/>
            </a:xfrm>
          </p:grpSpPr>
          <p:sp>
            <p:nvSpPr>
              <p:cNvPr id="1024" name="Google Shape;102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6" name="Google Shape;1026;p21"/>
            <p:cNvGrpSpPr/>
            <p:nvPr/>
          </p:nvGrpSpPr>
          <p:grpSpPr>
            <a:xfrm>
              <a:off x="3322195" y="3575856"/>
              <a:ext cx="559303" cy="561810"/>
              <a:chOff x="1813" y="0"/>
              <a:chExt cx="809173" cy="812800"/>
            </a:xfrm>
          </p:grpSpPr>
          <p:sp>
            <p:nvSpPr>
              <p:cNvPr id="1027" name="Google Shape;102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9" name="Google Shape;1029;p21"/>
            <p:cNvGrpSpPr/>
            <p:nvPr/>
          </p:nvGrpSpPr>
          <p:grpSpPr>
            <a:xfrm>
              <a:off x="3322195" y="2681892"/>
              <a:ext cx="559303" cy="561810"/>
              <a:chOff x="1813" y="0"/>
              <a:chExt cx="809173" cy="812800"/>
            </a:xfrm>
          </p:grpSpPr>
          <p:sp>
            <p:nvSpPr>
              <p:cNvPr id="1030" name="Google Shape;103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2" name="Google Shape;1032;p21"/>
            <p:cNvGrpSpPr/>
            <p:nvPr/>
          </p:nvGrpSpPr>
          <p:grpSpPr>
            <a:xfrm>
              <a:off x="3322195" y="1787928"/>
              <a:ext cx="559303" cy="561810"/>
              <a:chOff x="1813" y="0"/>
              <a:chExt cx="809173" cy="812800"/>
            </a:xfrm>
          </p:grpSpPr>
          <p:sp>
            <p:nvSpPr>
              <p:cNvPr id="1033" name="Google Shape;103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5" name="Google Shape;1035;p21"/>
            <p:cNvGrpSpPr/>
            <p:nvPr/>
          </p:nvGrpSpPr>
          <p:grpSpPr>
            <a:xfrm>
              <a:off x="3322195" y="893964"/>
              <a:ext cx="559303" cy="561810"/>
              <a:chOff x="1813" y="0"/>
              <a:chExt cx="809173" cy="812800"/>
            </a:xfrm>
          </p:grpSpPr>
          <p:sp>
            <p:nvSpPr>
              <p:cNvPr id="1036" name="Google Shape;103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8" name="Google Shape;1038;p21"/>
            <p:cNvGrpSpPr/>
            <p:nvPr/>
          </p:nvGrpSpPr>
          <p:grpSpPr>
            <a:xfrm>
              <a:off x="3322195" y="0"/>
              <a:ext cx="559303" cy="561810"/>
              <a:chOff x="1813" y="0"/>
              <a:chExt cx="809173" cy="812800"/>
            </a:xfrm>
          </p:grpSpPr>
          <p:sp>
            <p:nvSpPr>
              <p:cNvPr id="1039" name="Google Shape;103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1" name="Google Shape;1041;p21"/>
            <p:cNvGrpSpPr/>
            <p:nvPr/>
          </p:nvGrpSpPr>
          <p:grpSpPr>
            <a:xfrm>
              <a:off x="4152431" y="5363784"/>
              <a:ext cx="559303" cy="561810"/>
              <a:chOff x="1813" y="0"/>
              <a:chExt cx="809173" cy="812800"/>
            </a:xfrm>
          </p:grpSpPr>
          <p:sp>
            <p:nvSpPr>
              <p:cNvPr id="1042" name="Google Shape;104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4" name="Google Shape;1044;p21"/>
            <p:cNvGrpSpPr/>
            <p:nvPr/>
          </p:nvGrpSpPr>
          <p:grpSpPr>
            <a:xfrm>
              <a:off x="4152431" y="4469820"/>
              <a:ext cx="559303" cy="561810"/>
              <a:chOff x="1813" y="0"/>
              <a:chExt cx="809173" cy="812800"/>
            </a:xfrm>
          </p:grpSpPr>
          <p:sp>
            <p:nvSpPr>
              <p:cNvPr id="1045" name="Google Shape;104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21"/>
            <p:cNvGrpSpPr/>
            <p:nvPr/>
          </p:nvGrpSpPr>
          <p:grpSpPr>
            <a:xfrm>
              <a:off x="4152431" y="3575856"/>
              <a:ext cx="559303" cy="561810"/>
              <a:chOff x="1813" y="0"/>
              <a:chExt cx="809173" cy="812800"/>
            </a:xfrm>
          </p:grpSpPr>
          <p:sp>
            <p:nvSpPr>
              <p:cNvPr id="1048" name="Google Shape;104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1"/>
            <p:cNvGrpSpPr/>
            <p:nvPr/>
          </p:nvGrpSpPr>
          <p:grpSpPr>
            <a:xfrm>
              <a:off x="4152431" y="2681892"/>
              <a:ext cx="559303" cy="561810"/>
              <a:chOff x="1813" y="0"/>
              <a:chExt cx="809173" cy="812800"/>
            </a:xfrm>
          </p:grpSpPr>
          <p:sp>
            <p:nvSpPr>
              <p:cNvPr id="1051" name="Google Shape;105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1"/>
            <p:cNvGrpSpPr/>
            <p:nvPr/>
          </p:nvGrpSpPr>
          <p:grpSpPr>
            <a:xfrm>
              <a:off x="4152431" y="1787928"/>
              <a:ext cx="559303" cy="561810"/>
              <a:chOff x="1813" y="0"/>
              <a:chExt cx="809173" cy="812800"/>
            </a:xfrm>
          </p:grpSpPr>
          <p:sp>
            <p:nvSpPr>
              <p:cNvPr id="1054" name="Google Shape;105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1"/>
            <p:cNvGrpSpPr/>
            <p:nvPr/>
          </p:nvGrpSpPr>
          <p:grpSpPr>
            <a:xfrm>
              <a:off x="4152431" y="893964"/>
              <a:ext cx="559303" cy="561810"/>
              <a:chOff x="1813" y="0"/>
              <a:chExt cx="809173" cy="812800"/>
            </a:xfrm>
          </p:grpSpPr>
          <p:sp>
            <p:nvSpPr>
              <p:cNvPr id="1057" name="Google Shape;105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1"/>
            <p:cNvGrpSpPr/>
            <p:nvPr/>
          </p:nvGrpSpPr>
          <p:grpSpPr>
            <a:xfrm>
              <a:off x="4152431" y="0"/>
              <a:ext cx="559303" cy="561810"/>
              <a:chOff x="1813" y="0"/>
              <a:chExt cx="809173" cy="812800"/>
            </a:xfrm>
          </p:grpSpPr>
          <p:sp>
            <p:nvSpPr>
              <p:cNvPr id="1060" name="Google Shape;106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2" name="Google Shape;1062;p21"/>
            <p:cNvGrpSpPr/>
            <p:nvPr/>
          </p:nvGrpSpPr>
          <p:grpSpPr>
            <a:xfrm>
              <a:off x="4982666" y="5363784"/>
              <a:ext cx="559303" cy="561810"/>
              <a:chOff x="1813" y="0"/>
              <a:chExt cx="809173" cy="812800"/>
            </a:xfrm>
          </p:grpSpPr>
          <p:sp>
            <p:nvSpPr>
              <p:cNvPr id="1063" name="Google Shape;106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5" name="Google Shape;1065;p21"/>
            <p:cNvGrpSpPr/>
            <p:nvPr/>
          </p:nvGrpSpPr>
          <p:grpSpPr>
            <a:xfrm>
              <a:off x="4982666" y="4469820"/>
              <a:ext cx="559303" cy="561810"/>
              <a:chOff x="1813" y="0"/>
              <a:chExt cx="809173" cy="812800"/>
            </a:xfrm>
          </p:grpSpPr>
          <p:sp>
            <p:nvSpPr>
              <p:cNvPr id="1066" name="Google Shape;106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8" name="Google Shape;1068;p21"/>
            <p:cNvGrpSpPr/>
            <p:nvPr/>
          </p:nvGrpSpPr>
          <p:grpSpPr>
            <a:xfrm>
              <a:off x="4982666" y="3575856"/>
              <a:ext cx="559303" cy="561810"/>
              <a:chOff x="1813" y="0"/>
              <a:chExt cx="809173" cy="812800"/>
            </a:xfrm>
          </p:grpSpPr>
          <p:sp>
            <p:nvSpPr>
              <p:cNvPr id="1069" name="Google Shape;106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1" name="Google Shape;1071;p21"/>
            <p:cNvGrpSpPr/>
            <p:nvPr/>
          </p:nvGrpSpPr>
          <p:grpSpPr>
            <a:xfrm>
              <a:off x="4982666" y="2681892"/>
              <a:ext cx="559303" cy="561810"/>
              <a:chOff x="1813" y="0"/>
              <a:chExt cx="809173" cy="812800"/>
            </a:xfrm>
          </p:grpSpPr>
          <p:sp>
            <p:nvSpPr>
              <p:cNvPr id="1072" name="Google Shape;107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4" name="Google Shape;1074;p21"/>
            <p:cNvGrpSpPr/>
            <p:nvPr/>
          </p:nvGrpSpPr>
          <p:grpSpPr>
            <a:xfrm>
              <a:off x="4982666" y="1787928"/>
              <a:ext cx="559303" cy="561810"/>
              <a:chOff x="1813" y="0"/>
              <a:chExt cx="809173" cy="812800"/>
            </a:xfrm>
          </p:grpSpPr>
          <p:sp>
            <p:nvSpPr>
              <p:cNvPr id="1075" name="Google Shape;107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7" name="Google Shape;1077;p21"/>
            <p:cNvGrpSpPr/>
            <p:nvPr/>
          </p:nvGrpSpPr>
          <p:grpSpPr>
            <a:xfrm>
              <a:off x="4982666" y="893964"/>
              <a:ext cx="559303" cy="561810"/>
              <a:chOff x="1813" y="0"/>
              <a:chExt cx="809173" cy="812800"/>
            </a:xfrm>
          </p:grpSpPr>
          <p:sp>
            <p:nvSpPr>
              <p:cNvPr id="1078" name="Google Shape;107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0" name="Google Shape;1080;p21"/>
            <p:cNvGrpSpPr/>
            <p:nvPr/>
          </p:nvGrpSpPr>
          <p:grpSpPr>
            <a:xfrm>
              <a:off x="4982666" y="0"/>
              <a:ext cx="559303" cy="561810"/>
              <a:chOff x="1813" y="0"/>
              <a:chExt cx="809173" cy="812800"/>
            </a:xfrm>
          </p:grpSpPr>
          <p:sp>
            <p:nvSpPr>
              <p:cNvPr id="1081" name="Google Shape;108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3" name="Google Shape;1083;p21"/>
            <p:cNvGrpSpPr/>
            <p:nvPr/>
          </p:nvGrpSpPr>
          <p:grpSpPr>
            <a:xfrm>
              <a:off x="5812902" y="5363784"/>
              <a:ext cx="559303" cy="561810"/>
              <a:chOff x="1813" y="0"/>
              <a:chExt cx="809173" cy="812800"/>
            </a:xfrm>
          </p:grpSpPr>
          <p:sp>
            <p:nvSpPr>
              <p:cNvPr id="1084" name="Google Shape;10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6" name="Google Shape;1086;p21"/>
            <p:cNvGrpSpPr/>
            <p:nvPr/>
          </p:nvGrpSpPr>
          <p:grpSpPr>
            <a:xfrm>
              <a:off x="5812902" y="4469820"/>
              <a:ext cx="559303" cy="561810"/>
              <a:chOff x="1813" y="0"/>
              <a:chExt cx="809173" cy="812800"/>
            </a:xfrm>
          </p:grpSpPr>
          <p:sp>
            <p:nvSpPr>
              <p:cNvPr id="1087" name="Google Shape;108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21"/>
            <p:cNvGrpSpPr/>
            <p:nvPr/>
          </p:nvGrpSpPr>
          <p:grpSpPr>
            <a:xfrm>
              <a:off x="5812902" y="3575856"/>
              <a:ext cx="559303" cy="561810"/>
              <a:chOff x="1813" y="0"/>
              <a:chExt cx="809173" cy="812800"/>
            </a:xfrm>
          </p:grpSpPr>
          <p:sp>
            <p:nvSpPr>
              <p:cNvPr id="1090" name="Google Shape;109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21"/>
            <p:cNvGrpSpPr/>
            <p:nvPr/>
          </p:nvGrpSpPr>
          <p:grpSpPr>
            <a:xfrm>
              <a:off x="5812902" y="2681892"/>
              <a:ext cx="559303" cy="561810"/>
              <a:chOff x="1813" y="0"/>
              <a:chExt cx="809173" cy="812800"/>
            </a:xfrm>
          </p:grpSpPr>
          <p:sp>
            <p:nvSpPr>
              <p:cNvPr id="1093" name="Google Shape;109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21"/>
            <p:cNvGrpSpPr/>
            <p:nvPr/>
          </p:nvGrpSpPr>
          <p:grpSpPr>
            <a:xfrm>
              <a:off x="5812902" y="1787928"/>
              <a:ext cx="559303" cy="561810"/>
              <a:chOff x="1813" y="0"/>
              <a:chExt cx="809173" cy="812800"/>
            </a:xfrm>
          </p:grpSpPr>
          <p:sp>
            <p:nvSpPr>
              <p:cNvPr id="1096" name="Google Shape;109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8" name="Google Shape;1098;p21"/>
            <p:cNvGrpSpPr/>
            <p:nvPr/>
          </p:nvGrpSpPr>
          <p:grpSpPr>
            <a:xfrm>
              <a:off x="5812902" y="893964"/>
              <a:ext cx="559303" cy="561810"/>
              <a:chOff x="1813" y="0"/>
              <a:chExt cx="809173" cy="812800"/>
            </a:xfrm>
          </p:grpSpPr>
          <p:sp>
            <p:nvSpPr>
              <p:cNvPr id="1099" name="Google Shape;10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1" name="Google Shape;1101;p21"/>
            <p:cNvGrpSpPr/>
            <p:nvPr/>
          </p:nvGrpSpPr>
          <p:grpSpPr>
            <a:xfrm>
              <a:off x="5812902" y="0"/>
              <a:ext cx="559303" cy="561810"/>
              <a:chOff x="1813" y="0"/>
              <a:chExt cx="809173" cy="812800"/>
            </a:xfrm>
          </p:grpSpPr>
          <p:sp>
            <p:nvSpPr>
              <p:cNvPr id="1102" name="Google Shape;110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04" name="Google Shape;1104;p21"/>
          <p:cNvGrpSpPr/>
          <p:nvPr/>
        </p:nvGrpSpPr>
        <p:grpSpPr>
          <a:xfrm>
            <a:off x="-8667147" y="5817087"/>
            <a:ext cx="9765327" cy="4469912"/>
            <a:chOff x="1253" y="0"/>
            <a:chExt cx="13020436" cy="5959883"/>
          </a:xfrm>
        </p:grpSpPr>
        <p:grpSp>
          <p:nvGrpSpPr>
            <p:cNvPr id="1105" name="Google Shape;1105;p21"/>
            <p:cNvGrpSpPr/>
            <p:nvPr/>
          </p:nvGrpSpPr>
          <p:grpSpPr>
            <a:xfrm>
              <a:off x="6650737" y="5398073"/>
              <a:ext cx="559303" cy="561810"/>
              <a:chOff x="1813" y="0"/>
              <a:chExt cx="809173" cy="812800"/>
            </a:xfrm>
          </p:grpSpPr>
          <p:sp>
            <p:nvSpPr>
              <p:cNvPr id="1106" name="Google Shape;110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8" name="Google Shape;1108;p21"/>
            <p:cNvGrpSpPr/>
            <p:nvPr/>
          </p:nvGrpSpPr>
          <p:grpSpPr>
            <a:xfrm>
              <a:off x="6650737" y="4504109"/>
              <a:ext cx="559303" cy="561810"/>
              <a:chOff x="1813" y="0"/>
              <a:chExt cx="809173" cy="812800"/>
            </a:xfrm>
          </p:grpSpPr>
          <p:sp>
            <p:nvSpPr>
              <p:cNvPr id="1109" name="Google Shape;110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1" name="Google Shape;1111;p21"/>
            <p:cNvGrpSpPr/>
            <p:nvPr/>
          </p:nvGrpSpPr>
          <p:grpSpPr>
            <a:xfrm>
              <a:off x="6650737" y="3610145"/>
              <a:ext cx="559303" cy="561810"/>
              <a:chOff x="1813" y="0"/>
              <a:chExt cx="809173" cy="812800"/>
            </a:xfrm>
          </p:grpSpPr>
          <p:sp>
            <p:nvSpPr>
              <p:cNvPr id="1112" name="Google Shape;111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4" name="Google Shape;1114;p21"/>
            <p:cNvGrpSpPr/>
            <p:nvPr/>
          </p:nvGrpSpPr>
          <p:grpSpPr>
            <a:xfrm>
              <a:off x="6650737" y="2716181"/>
              <a:ext cx="559303" cy="561810"/>
              <a:chOff x="1813" y="0"/>
              <a:chExt cx="809173" cy="812800"/>
            </a:xfrm>
          </p:grpSpPr>
          <p:sp>
            <p:nvSpPr>
              <p:cNvPr id="1115" name="Google Shape;111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7" name="Google Shape;1117;p21"/>
            <p:cNvGrpSpPr/>
            <p:nvPr/>
          </p:nvGrpSpPr>
          <p:grpSpPr>
            <a:xfrm>
              <a:off x="6650737" y="1822217"/>
              <a:ext cx="559303" cy="561810"/>
              <a:chOff x="1813" y="0"/>
              <a:chExt cx="809173" cy="812800"/>
            </a:xfrm>
          </p:grpSpPr>
          <p:sp>
            <p:nvSpPr>
              <p:cNvPr id="1118" name="Google Shape;111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0" name="Google Shape;1120;p21"/>
            <p:cNvGrpSpPr/>
            <p:nvPr/>
          </p:nvGrpSpPr>
          <p:grpSpPr>
            <a:xfrm>
              <a:off x="6650737" y="928253"/>
              <a:ext cx="559303" cy="561810"/>
              <a:chOff x="1813" y="0"/>
              <a:chExt cx="809173" cy="812800"/>
            </a:xfrm>
          </p:grpSpPr>
          <p:sp>
            <p:nvSpPr>
              <p:cNvPr id="1121" name="Google Shape;112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3" name="Google Shape;1123;p21"/>
            <p:cNvGrpSpPr/>
            <p:nvPr/>
          </p:nvGrpSpPr>
          <p:grpSpPr>
            <a:xfrm>
              <a:off x="6650737" y="34289"/>
              <a:ext cx="559303" cy="561810"/>
              <a:chOff x="1813" y="0"/>
              <a:chExt cx="809173" cy="812800"/>
            </a:xfrm>
          </p:grpSpPr>
          <p:sp>
            <p:nvSpPr>
              <p:cNvPr id="1124" name="Google Shape;112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6" name="Google Shape;1126;p21"/>
            <p:cNvGrpSpPr/>
            <p:nvPr/>
          </p:nvGrpSpPr>
          <p:grpSpPr>
            <a:xfrm>
              <a:off x="7480973" y="5398073"/>
              <a:ext cx="559303" cy="561810"/>
              <a:chOff x="1813" y="0"/>
              <a:chExt cx="809173" cy="812800"/>
            </a:xfrm>
          </p:grpSpPr>
          <p:sp>
            <p:nvSpPr>
              <p:cNvPr id="1127" name="Google Shape;112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9" name="Google Shape;1129;p21"/>
            <p:cNvGrpSpPr/>
            <p:nvPr/>
          </p:nvGrpSpPr>
          <p:grpSpPr>
            <a:xfrm>
              <a:off x="7480973" y="4504109"/>
              <a:ext cx="559303" cy="561810"/>
              <a:chOff x="1813" y="0"/>
              <a:chExt cx="809173" cy="812800"/>
            </a:xfrm>
          </p:grpSpPr>
          <p:sp>
            <p:nvSpPr>
              <p:cNvPr id="1130" name="Google Shape;113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2" name="Google Shape;1132;p21"/>
            <p:cNvGrpSpPr/>
            <p:nvPr/>
          </p:nvGrpSpPr>
          <p:grpSpPr>
            <a:xfrm>
              <a:off x="7480973" y="3610145"/>
              <a:ext cx="559303" cy="561810"/>
              <a:chOff x="1813" y="0"/>
              <a:chExt cx="809173" cy="812800"/>
            </a:xfrm>
          </p:grpSpPr>
          <p:sp>
            <p:nvSpPr>
              <p:cNvPr id="1133" name="Google Shape;113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5" name="Google Shape;1135;p21"/>
            <p:cNvGrpSpPr/>
            <p:nvPr/>
          </p:nvGrpSpPr>
          <p:grpSpPr>
            <a:xfrm>
              <a:off x="7480973" y="2716181"/>
              <a:ext cx="559303" cy="561810"/>
              <a:chOff x="1813" y="0"/>
              <a:chExt cx="809173" cy="812800"/>
            </a:xfrm>
          </p:grpSpPr>
          <p:sp>
            <p:nvSpPr>
              <p:cNvPr id="1136" name="Google Shape;113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8" name="Google Shape;1138;p21"/>
            <p:cNvGrpSpPr/>
            <p:nvPr/>
          </p:nvGrpSpPr>
          <p:grpSpPr>
            <a:xfrm>
              <a:off x="7480973" y="1822217"/>
              <a:ext cx="559303" cy="561810"/>
              <a:chOff x="1813" y="0"/>
              <a:chExt cx="809173" cy="812800"/>
            </a:xfrm>
          </p:grpSpPr>
          <p:sp>
            <p:nvSpPr>
              <p:cNvPr id="1139" name="Google Shape;113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1" name="Google Shape;1141;p21"/>
            <p:cNvGrpSpPr/>
            <p:nvPr/>
          </p:nvGrpSpPr>
          <p:grpSpPr>
            <a:xfrm>
              <a:off x="7480973" y="928253"/>
              <a:ext cx="559303" cy="561810"/>
              <a:chOff x="1813" y="0"/>
              <a:chExt cx="809173" cy="812800"/>
            </a:xfrm>
          </p:grpSpPr>
          <p:sp>
            <p:nvSpPr>
              <p:cNvPr id="1142" name="Google Shape;114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4" name="Google Shape;1144;p21"/>
            <p:cNvGrpSpPr/>
            <p:nvPr/>
          </p:nvGrpSpPr>
          <p:grpSpPr>
            <a:xfrm>
              <a:off x="7480973" y="34289"/>
              <a:ext cx="559303" cy="561810"/>
              <a:chOff x="1813" y="0"/>
              <a:chExt cx="809173" cy="812800"/>
            </a:xfrm>
          </p:grpSpPr>
          <p:sp>
            <p:nvSpPr>
              <p:cNvPr id="1145" name="Google Shape;114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7" name="Google Shape;1147;p21"/>
            <p:cNvGrpSpPr/>
            <p:nvPr/>
          </p:nvGrpSpPr>
          <p:grpSpPr>
            <a:xfrm>
              <a:off x="8311208" y="5398073"/>
              <a:ext cx="559303" cy="561810"/>
              <a:chOff x="1813" y="0"/>
              <a:chExt cx="809173" cy="812800"/>
            </a:xfrm>
          </p:grpSpPr>
          <p:sp>
            <p:nvSpPr>
              <p:cNvPr id="1148" name="Google Shape;114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0" name="Google Shape;1150;p21"/>
            <p:cNvGrpSpPr/>
            <p:nvPr/>
          </p:nvGrpSpPr>
          <p:grpSpPr>
            <a:xfrm>
              <a:off x="8311208" y="4504109"/>
              <a:ext cx="559303" cy="561810"/>
              <a:chOff x="1813" y="0"/>
              <a:chExt cx="809173" cy="812800"/>
            </a:xfrm>
          </p:grpSpPr>
          <p:sp>
            <p:nvSpPr>
              <p:cNvPr id="1151" name="Google Shape;115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3" name="Google Shape;1153;p21"/>
            <p:cNvGrpSpPr/>
            <p:nvPr/>
          </p:nvGrpSpPr>
          <p:grpSpPr>
            <a:xfrm>
              <a:off x="8311208" y="3610145"/>
              <a:ext cx="559303" cy="561810"/>
              <a:chOff x="1813" y="0"/>
              <a:chExt cx="809173" cy="812800"/>
            </a:xfrm>
          </p:grpSpPr>
          <p:sp>
            <p:nvSpPr>
              <p:cNvPr id="1154" name="Google Shape;115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6" name="Google Shape;1156;p21"/>
            <p:cNvGrpSpPr/>
            <p:nvPr/>
          </p:nvGrpSpPr>
          <p:grpSpPr>
            <a:xfrm>
              <a:off x="8311208" y="2716181"/>
              <a:ext cx="559303" cy="561810"/>
              <a:chOff x="1813" y="0"/>
              <a:chExt cx="809173" cy="812800"/>
            </a:xfrm>
          </p:grpSpPr>
          <p:sp>
            <p:nvSpPr>
              <p:cNvPr id="1157" name="Google Shape;115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21"/>
            <p:cNvGrpSpPr/>
            <p:nvPr/>
          </p:nvGrpSpPr>
          <p:grpSpPr>
            <a:xfrm>
              <a:off x="8311208" y="1822217"/>
              <a:ext cx="559303" cy="561810"/>
              <a:chOff x="1813" y="0"/>
              <a:chExt cx="809173" cy="812800"/>
            </a:xfrm>
          </p:grpSpPr>
          <p:sp>
            <p:nvSpPr>
              <p:cNvPr id="1160" name="Google Shape;116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21"/>
            <p:cNvGrpSpPr/>
            <p:nvPr/>
          </p:nvGrpSpPr>
          <p:grpSpPr>
            <a:xfrm>
              <a:off x="8311208" y="928253"/>
              <a:ext cx="559303" cy="561810"/>
              <a:chOff x="1813" y="0"/>
              <a:chExt cx="809173" cy="812800"/>
            </a:xfrm>
          </p:grpSpPr>
          <p:sp>
            <p:nvSpPr>
              <p:cNvPr id="1163" name="Google Shape;116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21"/>
            <p:cNvGrpSpPr/>
            <p:nvPr/>
          </p:nvGrpSpPr>
          <p:grpSpPr>
            <a:xfrm>
              <a:off x="8311208" y="34289"/>
              <a:ext cx="559303" cy="561810"/>
              <a:chOff x="1813" y="0"/>
              <a:chExt cx="809173" cy="812800"/>
            </a:xfrm>
          </p:grpSpPr>
          <p:sp>
            <p:nvSpPr>
              <p:cNvPr id="1166" name="Google Shape;116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21"/>
            <p:cNvGrpSpPr/>
            <p:nvPr/>
          </p:nvGrpSpPr>
          <p:grpSpPr>
            <a:xfrm>
              <a:off x="9141444" y="5398073"/>
              <a:ext cx="559303" cy="561810"/>
              <a:chOff x="1813" y="0"/>
              <a:chExt cx="809173" cy="812800"/>
            </a:xfrm>
          </p:grpSpPr>
          <p:sp>
            <p:nvSpPr>
              <p:cNvPr id="1169" name="Google Shape;116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21"/>
            <p:cNvGrpSpPr/>
            <p:nvPr/>
          </p:nvGrpSpPr>
          <p:grpSpPr>
            <a:xfrm>
              <a:off x="9141444" y="4504109"/>
              <a:ext cx="559303" cy="561810"/>
              <a:chOff x="1813" y="0"/>
              <a:chExt cx="809173" cy="812800"/>
            </a:xfrm>
          </p:grpSpPr>
          <p:sp>
            <p:nvSpPr>
              <p:cNvPr id="1172" name="Google Shape;117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21"/>
            <p:cNvGrpSpPr/>
            <p:nvPr/>
          </p:nvGrpSpPr>
          <p:grpSpPr>
            <a:xfrm>
              <a:off x="9141444" y="3610145"/>
              <a:ext cx="559303" cy="561810"/>
              <a:chOff x="1813" y="0"/>
              <a:chExt cx="809173" cy="812800"/>
            </a:xfrm>
          </p:grpSpPr>
          <p:sp>
            <p:nvSpPr>
              <p:cNvPr id="1175" name="Google Shape;117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21"/>
            <p:cNvGrpSpPr/>
            <p:nvPr/>
          </p:nvGrpSpPr>
          <p:grpSpPr>
            <a:xfrm>
              <a:off x="9141444" y="2716181"/>
              <a:ext cx="559303" cy="561810"/>
              <a:chOff x="1813" y="0"/>
              <a:chExt cx="809173" cy="812800"/>
            </a:xfrm>
          </p:grpSpPr>
          <p:sp>
            <p:nvSpPr>
              <p:cNvPr id="1178" name="Google Shape;117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21"/>
            <p:cNvGrpSpPr/>
            <p:nvPr/>
          </p:nvGrpSpPr>
          <p:grpSpPr>
            <a:xfrm>
              <a:off x="9141444" y="1822217"/>
              <a:ext cx="559303" cy="561810"/>
              <a:chOff x="1813" y="0"/>
              <a:chExt cx="809173" cy="812800"/>
            </a:xfrm>
          </p:grpSpPr>
          <p:sp>
            <p:nvSpPr>
              <p:cNvPr id="1181" name="Google Shape;118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21"/>
            <p:cNvGrpSpPr/>
            <p:nvPr/>
          </p:nvGrpSpPr>
          <p:grpSpPr>
            <a:xfrm>
              <a:off x="9141444" y="928253"/>
              <a:ext cx="559303" cy="561810"/>
              <a:chOff x="1813" y="0"/>
              <a:chExt cx="809173" cy="812800"/>
            </a:xfrm>
          </p:grpSpPr>
          <p:sp>
            <p:nvSpPr>
              <p:cNvPr id="1184" name="Google Shape;11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6" name="Google Shape;1186;p21"/>
            <p:cNvGrpSpPr/>
            <p:nvPr/>
          </p:nvGrpSpPr>
          <p:grpSpPr>
            <a:xfrm>
              <a:off x="9141444" y="34289"/>
              <a:ext cx="559303" cy="561810"/>
              <a:chOff x="1813" y="0"/>
              <a:chExt cx="809173" cy="812800"/>
            </a:xfrm>
          </p:grpSpPr>
          <p:sp>
            <p:nvSpPr>
              <p:cNvPr id="1187" name="Google Shape;118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9" name="Google Shape;1189;p21"/>
            <p:cNvGrpSpPr/>
            <p:nvPr/>
          </p:nvGrpSpPr>
          <p:grpSpPr>
            <a:xfrm>
              <a:off x="9971680" y="5398073"/>
              <a:ext cx="559303" cy="561810"/>
              <a:chOff x="1813" y="0"/>
              <a:chExt cx="809173" cy="812800"/>
            </a:xfrm>
          </p:grpSpPr>
          <p:sp>
            <p:nvSpPr>
              <p:cNvPr id="1190" name="Google Shape;119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2" name="Google Shape;1192;p21"/>
            <p:cNvGrpSpPr/>
            <p:nvPr/>
          </p:nvGrpSpPr>
          <p:grpSpPr>
            <a:xfrm>
              <a:off x="9971680" y="4504109"/>
              <a:ext cx="559303" cy="561810"/>
              <a:chOff x="1813" y="0"/>
              <a:chExt cx="809173" cy="812800"/>
            </a:xfrm>
          </p:grpSpPr>
          <p:sp>
            <p:nvSpPr>
              <p:cNvPr id="1193" name="Google Shape;119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5" name="Google Shape;1195;p21"/>
            <p:cNvGrpSpPr/>
            <p:nvPr/>
          </p:nvGrpSpPr>
          <p:grpSpPr>
            <a:xfrm>
              <a:off x="9971680" y="3610145"/>
              <a:ext cx="559303" cy="561810"/>
              <a:chOff x="1813" y="0"/>
              <a:chExt cx="809173" cy="812800"/>
            </a:xfrm>
          </p:grpSpPr>
          <p:sp>
            <p:nvSpPr>
              <p:cNvPr id="1196" name="Google Shape;119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8" name="Google Shape;1198;p21"/>
            <p:cNvGrpSpPr/>
            <p:nvPr/>
          </p:nvGrpSpPr>
          <p:grpSpPr>
            <a:xfrm>
              <a:off x="9971680" y="2716181"/>
              <a:ext cx="559303" cy="561810"/>
              <a:chOff x="1813" y="0"/>
              <a:chExt cx="809173" cy="812800"/>
            </a:xfrm>
          </p:grpSpPr>
          <p:sp>
            <p:nvSpPr>
              <p:cNvPr id="1199" name="Google Shape;11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1" name="Google Shape;1201;p21"/>
            <p:cNvGrpSpPr/>
            <p:nvPr/>
          </p:nvGrpSpPr>
          <p:grpSpPr>
            <a:xfrm>
              <a:off x="9971680" y="1822217"/>
              <a:ext cx="559303" cy="561810"/>
              <a:chOff x="1813" y="0"/>
              <a:chExt cx="809173" cy="812800"/>
            </a:xfrm>
          </p:grpSpPr>
          <p:sp>
            <p:nvSpPr>
              <p:cNvPr id="1202" name="Google Shape;120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4" name="Google Shape;1204;p21"/>
            <p:cNvGrpSpPr/>
            <p:nvPr/>
          </p:nvGrpSpPr>
          <p:grpSpPr>
            <a:xfrm>
              <a:off x="9971680" y="928253"/>
              <a:ext cx="559303" cy="561810"/>
              <a:chOff x="1813" y="0"/>
              <a:chExt cx="809173" cy="812800"/>
            </a:xfrm>
          </p:grpSpPr>
          <p:sp>
            <p:nvSpPr>
              <p:cNvPr id="1205" name="Google Shape;12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7" name="Google Shape;1207;p21"/>
            <p:cNvGrpSpPr/>
            <p:nvPr/>
          </p:nvGrpSpPr>
          <p:grpSpPr>
            <a:xfrm>
              <a:off x="9971680" y="34289"/>
              <a:ext cx="559303" cy="561810"/>
              <a:chOff x="1813" y="0"/>
              <a:chExt cx="809173" cy="812800"/>
            </a:xfrm>
          </p:grpSpPr>
          <p:sp>
            <p:nvSpPr>
              <p:cNvPr id="1208" name="Google Shape;120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0" name="Google Shape;1210;p21"/>
            <p:cNvGrpSpPr/>
            <p:nvPr/>
          </p:nvGrpSpPr>
          <p:grpSpPr>
            <a:xfrm>
              <a:off x="10801915" y="5398073"/>
              <a:ext cx="559303" cy="561810"/>
              <a:chOff x="1813" y="0"/>
              <a:chExt cx="809173" cy="812800"/>
            </a:xfrm>
          </p:grpSpPr>
          <p:sp>
            <p:nvSpPr>
              <p:cNvPr id="1211" name="Google Shape;121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3" name="Google Shape;1213;p21"/>
            <p:cNvGrpSpPr/>
            <p:nvPr/>
          </p:nvGrpSpPr>
          <p:grpSpPr>
            <a:xfrm>
              <a:off x="10801915" y="4504109"/>
              <a:ext cx="559303" cy="561810"/>
              <a:chOff x="1813" y="0"/>
              <a:chExt cx="809173" cy="812800"/>
            </a:xfrm>
          </p:grpSpPr>
          <p:sp>
            <p:nvSpPr>
              <p:cNvPr id="1214" name="Google Shape;121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6" name="Google Shape;1216;p21"/>
            <p:cNvGrpSpPr/>
            <p:nvPr/>
          </p:nvGrpSpPr>
          <p:grpSpPr>
            <a:xfrm>
              <a:off x="10801915" y="3610145"/>
              <a:ext cx="559303" cy="561810"/>
              <a:chOff x="1813" y="0"/>
              <a:chExt cx="809173" cy="812800"/>
            </a:xfrm>
          </p:grpSpPr>
          <p:sp>
            <p:nvSpPr>
              <p:cNvPr id="1217" name="Google Shape;121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9" name="Google Shape;1219;p21"/>
            <p:cNvGrpSpPr/>
            <p:nvPr/>
          </p:nvGrpSpPr>
          <p:grpSpPr>
            <a:xfrm>
              <a:off x="10801915" y="2716181"/>
              <a:ext cx="559303" cy="561810"/>
              <a:chOff x="1813" y="0"/>
              <a:chExt cx="809173" cy="812800"/>
            </a:xfrm>
          </p:grpSpPr>
          <p:sp>
            <p:nvSpPr>
              <p:cNvPr id="1220" name="Google Shape;122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2" name="Google Shape;1222;p21"/>
            <p:cNvGrpSpPr/>
            <p:nvPr/>
          </p:nvGrpSpPr>
          <p:grpSpPr>
            <a:xfrm>
              <a:off x="10801915" y="1822217"/>
              <a:ext cx="559303" cy="561810"/>
              <a:chOff x="1813" y="0"/>
              <a:chExt cx="809173" cy="812800"/>
            </a:xfrm>
          </p:grpSpPr>
          <p:sp>
            <p:nvSpPr>
              <p:cNvPr id="1223" name="Google Shape;122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5" name="Google Shape;1225;p21"/>
            <p:cNvGrpSpPr/>
            <p:nvPr/>
          </p:nvGrpSpPr>
          <p:grpSpPr>
            <a:xfrm>
              <a:off x="10801915" y="928253"/>
              <a:ext cx="559303" cy="561810"/>
              <a:chOff x="1813" y="0"/>
              <a:chExt cx="809173" cy="812800"/>
            </a:xfrm>
          </p:grpSpPr>
          <p:sp>
            <p:nvSpPr>
              <p:cNvPr id="1226" name="Google Shape;122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1"/>
            <p:cNvGrpSpPr/>
            <p:nvPr/>
          </p:nvGrpSpPr>
          <p:grpSpPr>
            <a:xfrm>
              <a:off x="10801915" y="34289"/>
              <a:ext cx="559303" cy="561810"/>
              <a:chOff x="1813" y="0"/>
              <a:chExt cx="809173" cy="812800"/>
            </a:xfrm>
          </p:grpSpPr>
          <p:sp>
            <p:nvSpPr>
              <p:cNvPr id="1229" name="Google Shape;122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1"/>
            <p:cNvGrpSpPr/>
            <p:nvPr/>
          </p:nvGrpSpPr>
          <p:grpSpPr>
            <a:xfrm>
              <a:off x="11632151" y="5398073"/>
              <a:ext cx="559303" cy="561810"/>
              <a:chOff x="1813" y="0"/>
              <a:chExt cx="809173" cy="812800"/>
            </a:xfrm>
          </p:grpSpPr>
          <p:sp>
            <p:nvSpPr>
              <p:cNvPr id="1232" name="Google Shape;123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1"/>
            <p:cNvGrpSpPr/>
            <p:nvPr/>
          </p:nvGrpSpPr>
          <p:grpSpPr>
            <a:xfrm>
              <a:off x="11632151" y="4504109"/>
              <a:ext cx="559303" cy="561810"/>
              <a:chOff x="1813" y="0"/>
              <a:chExt cx="809173" cy="812800"/>
            </a:xfrm>
          </p:grpSpPr>
          <p:sp>
            <p:nvSpPr>
              <p:cNvPr id="1235" name="Google Shape;123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1"/>
            <p:cNvGrpSpPr/>
            <p:nvPr/>
          </p:nvGrpSpPr>
          <p:grpSpPr>
            <a:xfrm>
              <a:off x="11632151" y="3610145"/>
              <a:ext cx="559303" cy="561810"/>
              <a:chOff x="1813" y="0"/>
              <a:chExt cx="809173" cy="812800"/>
            </a:xfrm>
          </p:grpSpPr>
          <p:sp>
            <p:nvSpPr>
              <p:cNvPr id="1238" name="Google Shape;123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1"/>
            <p:cNvGrpSpPr/>
            <p:nvPr/>
          </p:nvGrpSpPr>
          <p:grpSpPr>
            <a:xfrm>
              <a:off x="11632151" y="2716181"/>
              <a:ext cx="559303" cy="561810"/>
              <a:chOff x="1813" y="0"/>
              <a:chExt cx="809173" cy="812800"/>
            </a:xfrm>
          </p:grpSpPr>
          <p:sp>
            <p:nvSpPr>
              <p:cNvPr id="1241" name="Google Shape;124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1"/>
            <p:cNvGrpSpPr/>
            <p:nvPr/>
          </p:nvGrpSpPr>
          <p:grpSpPr>
            <a:xfrm>
              <a:off x="11632151" y="1822217"/>
              <a:ext cx="559303" cy="561810"/>
              <a:chOff x="1813" y="0"/>
              <a:chExt cx="809173" cy="812800"/>
            </a:xfrm>
          </p:grpSpPr>
          <p:sp>
            <p:nvSpPr>
              <p:cNvPr id="1244" name="Google Shape;124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1"/>
            <p:cNvGrpSpPr/>
            <p:nvPr/>
          </p:nvGrpSpPr>
          <p:grpSpPr>
            <a:xfrm>
              <a:off x="11632151" y="928253"/>
              <a:ext cx="559303" cy="561810"/>
              <a:chOff x="1813" y="0"/>
              <a:chExt cx="809173" cy="812800"/>
            </a:xfrm>
          </p:grpSpPr>
          <p:sp>
            <p:nvSpPr>
              <p:cNvPr id="1247" name="Google Shape;124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1"/>
            <p:cNvGrpSpPr/>
            <p:nvPr/>
          </p:nvGrpSpPr>
          <p:grpSpPr>
            <a:xfrm>
              <a:off x="11632151" y="34289"/>
              <a:ext cx="559303" cy="561810"/>
              <a:chOff x="1813" y="0"/>
              <a:chExt cx="809173" cy="812800"/>
            </a:xfrm>
          </p:grpSpPr>
          <p:sp>
            <p:nvSpPr>
              <p:cNvPr id="1250" name="Google Shape;125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1"/>
            <p:cNvGrpSpPr/>
            <p:nvPr/>
          </p:nvGrpSpPr>
          <p:grpSpPr>
            <a:xfrm>
              <a:off x="12462386" y="5398073"/>
              <a:ext cx="559303" cy="561810"/>
              <a:chOff x="1813" y="0"/>
              <a:chExt cx="809173" cy="812800"/>
            </a:xfrm>
          </p:grpSpPr>
          <p:sp>
            <p:nvSpPr>
              <p:cNvPr id="1253" name="Google Shape;125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5" name="Google Shape;1255;p21"/>
            <p:cNvGrpSpPr/>
            <p:nvPr/>
          </p:nvGrpSpPr>
          <p:grpSpPr>
            <a:xfrm>
              <a:off x="12462386" y="4504109"/>
              <a:ext cx="559303" cy="561810"/>
              <a:chOff x="1813" y="0"/>
              <a:chExt cx="809173" cy="812800"/>
            </a:xfrm>
          </p:grpSpPr>
          <p:sp>
            <p:nvSpPr>
              <p:cNvPr id="1256" name="Google Shape;125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8" name="Google Shape;1258;p21"/>
            <p:cNvGrpSpPr/>
            <p:nvPr/>
          </p:nvGrpSpPr>
          <p:grpSpPr>
            <a:xfrm>
              <a:off x="12462386" y="3610145"/>
              <a:ext cx="559303" cy="561810"/>
              <a:chOff x="1813" y="0"/>
              <a:chExt cx="809173" cy="812800"/>
            </a:xfrm>
          </p:grpSpPr>
          <p:sp>
            <p:nvSpPr>
              <p:cNvPr id="1259" name="Google Shape;125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1" name="Google Shape;1261;p21"/>
            <p:cNvGrpSpPr/>
            <p:nvPr/>
          </p:nvGrpSpPr>
          <p:grpSpPr>
            <a:xfrm>
              <a:off x="12462386" y="2716181"/>
              <a:ext cx="559303" cy="561810"/>
              <a:chOff x="1813" y="0"/>
              <a:chExt cx="809173" cy="812800"/>
            </a:xfrm>
          </p:grpSpPr>
          <p:sp>
            <p:nvSpPr>
              <p:cNvPr id="1262" name="Google Shape;126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4" name="Google Shape;1264;p21"/>
            <p:cNvGrpSpPr/>
            <p:nvPr/>
          </p:nvGrpSpPr>
          <p:grpSpPr>
            <a:xfrm>
              <a:off x="12462386" y="1822217"/>
              <a:ext cx="559303" cy="561810"/>
              <a:chOff x="1813" y="0"/>
              <a:chExt cx="809173" cy="812800"/>
            </a:xfrm>
          </p:grpSpPr>
          <p:sp>
            <p:nvSpPr>
              <p:cNvPr id="1265" name="Google Shape;126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7" name="Google Shape;1267;p21"/>
            <p:cNvGrpSpPr/>
            <p:nvPr/>
          </p:nvGrpSpPr>
          <p:grpSpPr>
            <a:xfrm>
              <a:off x="12462386" y="928253"/>
              <a:ext cx="559303" cy="561810"/>
              <a:chOff x="1813" y="0"/>
              <a:chExt cx="809173" cy="812800"/>
            </a:xfrm>
          </p:grpSpPr>
          <p:sp>
            <p:nvSpPr>
              <p:cNvPr id="1268" name="Google Shape;126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p:cNvGrpSpPr/>
            <p:nvPr/>
          </p:nvGrpSpPr>
          <p:grpSpPr>
            <a:xfrm>
              <a:off x="12462386" y="34289"/>
              <a:ext cx="559303" cy="561810"/>
              <a:chOff x="1813" y="0"/>
              <a:chExt cx="809173" cy="812800"/>
            </a:xfrm>
          </p:grpSpPr>
          <p:sp>
            <p:nvSpPr>
              <p:cNvPr id="1271" name="Google Shape;127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3" name="Google Shape;1273;p21"/>
            <p:cNvGrpSpPr/>
            <p:nvPr/>
          </p:nvGrpSpPr>
          <p:grpSpPr>
            <a:xfrm>
              <a:off x="1253" y="5363784"/>
              <a:ext cx="559303" cy="561810"/>
              <a:chOff x="1813" y="0"/>
              <a:chExt cx="809173" cy="812800"/>
            </a:xfrm>
          </p:grpSpPr>
          <p:sp>
            <p:nvSpPr>
              <p:cNvPr id="1274" name="Google Shape;127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6" name="Google Shape;1276;p21"/>
            <p:cNvGrpSpPr/>
            <p:nvPr/>
          </p:nvGrpSpPr>
          <p:grpSpPr>
            <a:xfrm>
              <a:off x="1253" y="4469820"/>
              <a:ext cx="559303" cy="561810"/>
              <a:chOff x="1813" y="0"/>
              <a:chExt cx="809173" cy="812800"/>
            </a:xfrm>
          </p:grpSpPr>
          <p:sp>
            <p:nvSpPr>
              <p:cNvPr id="1277" name="Google Shape;127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9" name="Google Shape;1279;p21"/>
            <p:cNvGrpSpPr/>
            <p:nvPr/>
          </p:nvGrpSpPr>
          <p:grpSpPr>
            <a:xfrm>
              <a:off x="1253" y="3575856"/>
              <a:ext cx="559303" cy="561810"/>
              <a:chOff x="1813" y="0"/>
              <a:chExt cx="809173" cy="812800"/>
            </a:xfrm>
          </p:grpSpPr>
          <p:sp>
            <p:nvSpPr>
              <p:cNvPr id="1280" name="Google Shape;128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2" name="Google Shape;1282;p21"/>
            <p:cNvGrpSpPr/>
            <p:nvPr/>
          </p:nvGrpSpPr>
          <p:grpSpPr>
            <a:xfrm>
              <a:off x="1253" y="2681892"/>
              <a:ext cx="559303" cy="561810"/>
              <a:chOff x="1813" y="0"/>
              <a:chExt cx="809173" cy="812800"/>
            </a:xfrm>
          </p:grpSpPr>
          <p:sp>
            <p:nvSpPr>
              <p:cNvPr id="1283" name="Google Shape;128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5" name="Google Shape;1285;p21"/>
            <p:cNvGrpSpPr/>
            <p:nvPr/>
          </p:nvGrpSpPr>
          <p:grpSpPr>
            <a:xfrm>
              <a:off x="1253" y="1787928"/>
              <a:ext cx="559303" cy="561810"/>
              <a:chOff x="1813" y="0"/>
              <a:chExt cx="809173" cy="812800"/>
            </a:xfrm>
          </p:grpSpPr>
          <p:sp>
            <p:nvSpPr>
              <p:cNvPr id="1286" name="Google Shape;128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8" name="Google Shape;1288;p21"/>
            <p:cNvGrpSpPr/>
            <p:nvPr/>
          </p:nvGrpSpPr>
          <p:grpSpPr>
            <a:xfrm>
              <a:off x="1253" y="893964"/>
              <a:ext cx="559303" cy="561810"/>
              <a:chOff x="1813" y="0"/>
              <a:chExt cx="809173" cy="812800"/>
            </a:xfrm>
          </p:grpSpPr>
          <p:sp>
            <p:nvSpPr>
              <p:cNvPr id="1289" name="Google Shape;1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1" name="Google Shape;1291;p21"/>
            <p:cNvGrpSpPr/>
            <p:nvPr/>
          </p:nvGrpSpPr>
          <p:grpSpPr>
            <a:xfrm>
              <a:off x="1253" y="0"/>
              <a:ext cx="559303" cy="561810"/>
              <a:chOff x="1813" y="0"/>
              <a:chExt cx="809173" cy="812800"/>
            </a:xfrm>
          </p:grpSpPr>
          <p:sp>
            <p:nvSpPr>
              <p:cNvPr id="1292" name="Google Shape;129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4" name="Google Shape;1294;p21"/>
            <p:cNvGrpSpPr/>
            <p:nvPr/>
          </p:nvGrpSpPr>
          <p:grpSpPr>
            <a:xfrm>
              <a:off x="831489" y="5363784"/>
              <a:ext cx="559303" cy="561810"/>
              <a:chOff x="1813" y="0"/>
              <a:chExt cx="809173" cy="812800"/>
            </a:xfrm>
          </p:grpSpPr>
          <p:sp>
            <p:nvSpPr>
              <p:cNvPr id="1295" name="Google Shape;129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7" name="Google Shape;1297;p21"/>
            <p:cNvGrpSpPr/>
            <p:nvPr/>
          </p:nvGrpSpPr>
          <p:grpSpPr>
            <a:xfrm>
              <a:off x="831489" y="4469820"/>
              <a:ext cx="559303" cy="561810"/>
              <a:chOff x="1813" y="0"/>
              <a:chExt cx="809173" cy="812800"/>
            </a:xfrm>
          </p:grpSpPr>
          <p:sp>
            <p:nvSpPr>
              <p:cNvPr id="1298" name="Google Shape;129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0" name="Google Shape;1300;p21"/>
            <p:cNvGrpSpPr/>
            <p:nvPr/>
          </p:nvGrpSpPr>
          <p:grpSpPr>
            <a:xfrm>
              <a:off x="831489" y="3575856"/>
              <a:ext cx="559303" cy="561810"/>
              <a:chOff x="1813" y="0"/>
              <a:chExt cx="809173" cy="812800"/>
            </a:xfrm>
          </p:grpSpPr>
          <p:sp>
            <p:nvSpPr>
              <p:cNvPr id="1301" name="Google Shape;130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3" name="Google Shape;1303;p21"/>
            <p:cNvGrpSpPr/>
            <p:nvPr/>
          </p:nvGrpSpPr>
          <p:grpSpPr>
            <a:xfrm>
              <a:off x="831489" y="2681892"/>
              <a:ext cx="559303" cy="561810"/>
              <a:chOff x="1813" y="0"/>
              <a:chExt cx="809173" cy="812800"/>
            </a:xfrm>
          </p:grpSpPr>
          <p:sp>
            <p:nvSpPr>
              <p:cNvPr id="1304" name="Google Shape;130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6" name="Google Shape;1306;p21"/>
            <p:cNvGrpSpPr/>
            <p:nvPr/>
          </p:nvGrpSpPr>
          <p:grpSpPr>
            <a:xfrm>
              <a:off x="831489" y="1787928"/>
              <a:ext cx="559303" cy="561810"/>
              <a:chOff x="1813" y="0"/>
              <a:chExt cx="809173" cy="812800"/>
            </a:xfrm>
          </p:grpSpPr>
          <p:sp>
            <p:nvSpPr>
              <p:cNvPr id="1307" name="Google Shape;130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9" name="Google Shape;1309;p21"/>
            <p:cNvGrpSpPr/>
            <p:nvPr/>
          </p:nvGrpSpPr>
          <p:grpSpPr>
            <a:xfrm>
              <a:off x="831489" y="893964"/>
              <a:ext cx="559303" cy="561810"/>
              <a:chOff x="1813" y="0"/>
              <a:chExt cx="809173" cy="812800"/>
            </a:xfrm>
          </p:grpSpPr>
          <p:sp>
            <p:nvSpPr>
              <p:cNvPr id="1310" name="Google Shape;131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2" name="Google Shape;1312;p21"/>
            <p:cNvGrpSpPr/>
            <p:nvPr/>
          </p:nvGrpSpPr>
          <p:grpSpPr>
            <a:xfrm>
              <a:off x="831489" y="0"/>
              <a:ext cx="559303" cy="561810"/>
              <a:chOff x="1813" y="0"/>
              <a:chExt cx="809173" cy="812800"/>
            </a:xfrm>
          </p:grpSpPr>
          <p:sp>
            <p:nvSpPr>
              <p:cNvPr id="1313" name="Google Shape;131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5" name="Google Shape;1315;p21"/>
            <p:cNvGrpSpPr/>
            <p:nvPr/>
          </p:nvGrpSpPr>
          <p:grpSpPr>
            <a:xfrm>
              <a:off x="1661724" y="5363784"/>
              <a:ext cx="559303" cy="561810"/>
              <a:chOff x="1813" y="0"/>
              <a:chExt cx="809173" cy="812800"/>
            </a:xfrm>
          </p:grpSpPr>
          <p:sp>
            <p:nvSpPr>
              <p:cNvPr id="1316" name="Google Shape;131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8" name="Google Shape;1318;p21"/>
            <p:cNvGrpSpPr/>
            <p:nvPr/>
          </p:nvGrpSpPr>
          <p:grpSpPr>
            <a:xfrm>
              <a:off x="1661724" y="4469820"/>
              <a:ext cx="559303" cy="561810"/>
              <a:chOff x="1813" y="0"/>
              <a:chExt cx="809173" cy="812800"/>
            </a:xfrm>
          </p:grpSpPr>
          <p:sp>
            <p:nvSpPr>
              <p:cNvPr id="1319" name="Google Shape;131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1" name="Google Shape;1321;p21"/>
            <p:cNvGrpSpPr/>
            <p:nvPr/>
          </p:nvGrpSpPr>
          <p:grpSpPr>
            <a:xfrm>
              <a:off x="1661724" y="3575856"/>
              <a:ext cx="559303" cy="561810"/>
              <a:chOff x="1813" y="0"/>
              <a:chExt cx="809173" cy="812800"/>
            </a:xfrm>
          </p:grpSpPr>
          <p:sp>
            <p:nvSpPr>
              <p:cNvPr id="1322" name="Google Shape;132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4" name="Google Shape;1324;p21"/>
            <p:cNvGrpSpPr/>
            <p:nvPr/>
          </p:nvGrpSpPr>
          <p:grpSpPr>
            <a:xfrm>
              <a:off x="1661724" y="2681892"/>
              <a:ext cx="559303" cy="561810"/>
              <a:chOff x="1813" y="0"/>
              <a:chExt cx="809173" cy="812800"/>
            </a:xfrm>
          </p:grpSpPr>
          <p:sp>
            <p:nvSpPr>
              <p:cNvPr id="1325" name="Google Shape;132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7" name="Google Shape;1327;p21"/>
            <p:cNvGrpSpPr/>
            <p:nvPr/>
          </p:nvGrpSpPr>
          <p:grpSpPr>
            <a:xfrm>
              <a:off x="1661724" y="1787928"/>
              <a:ext cx="559303" cy="561810"/>
              <a:chOff x="1813" y="0"/>
              <a:chExt cx="809173" cy="812800"/>
            </a:xfrm>
          </p:grpSpPr>
          <p:sp>
            <p:nvSpPr>
              <p:cNvPr id="1328" name="Google Shape;132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0" name="Google Shape;1330;p21"/>
            <p:cNvGrpSpPr/>
            <p:nvPr/>
          </p:nvGrpSpPr>
          <p:grpSpPr>
            <a:xfrm>
              <a:off x="1661724" y="893964"/>
              <a:ext cx="559303" cy="561810"/>
              <a:chOff x="1813" y="0"/>
              <a:chExt cx="809173" cy="812800"/>
            </a:xfrm>
          </p:grpSpPr>
          <p:sp>
            <p:nvSpPr>
              <p:cNvPr id="1331" name="Google Shape;133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3" name="Google Shape;1333;p21"/>
            <p:cNvGrpSpPr/>
            <p:nvPr/>
          </p:nvGrpSpPr>
          <p:grpSpPr>
            <a:xfrm>
              <a:off x="1661724" y="0"/>
              <a:ext cx="559303" cy="561810"/>
              <a:chOff x="1813" y="0"/>
              <a:chExt cx="809173" cy="812800"/>
            </a:xfrm>
          </p:grpSpPr>
          <p:sp>
            <p:nvSpPr>
              <p:cNvPr id="1334" name="Google Shape;133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6" name="Google Shape;1336;p21"/>
            <p:cNvGrpSpPr/>
            <p:nvPr/>
          </p:nvGrpSpPr>
          <p:grpSpPr>
            <a:xfrm>
              <a:off x="2491960" y="5363784"/>
              <a:ext cx="559303" cy="561810"/>
              <a:chOff x="1813" y="0"/>
              <a:chExt cx="809173" cy="812800"/>
            </a:xfrm>
          </p:grpSpPr>
          <p:sp>
            <p:nvSpPr>
              <p:cNvPr id="1337" name="Google Shape;133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9" name="Google Shape;1339;p21"/>
            <p:cNvGrpSpPr/>
            <p:nvPr/>
          </p:nvGrpSpPr>
          <p:grpSpPr>
            <a:xfrm>
              <a:off x="2491960" y="4469820"/>
              <a:ext cx="559303" cy="561810"/>
              <a:chOff x="1813" y="0"/>
              <a:chExt cx="809173" cy="812800"/>
            </a:xfrm>
          </p:grpSpPr>
          <p:sp>
            <p:nvSpPr>
              <p:cNvPr id="1340" name="Google Shape;134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2" name="Google Shape;1342;p21"/>
            <p:cNvGrpSpPr/>
            <p:nvPr/>
          </p:nvGrpSpPr>
          <p:grpSpPr>
            <a:xfrm>
              <a:off x="2491960" y="3575856"/>
              <a:ext cx="559303" cy="561810"/>
              <a:chOff x="1813" y="0"/>
              <a:chExt cx="809173" cy="812800"/>
            </a:xfrm>
          </p:grpSpPr>
          <p:sp>
            <p:nvSpPr>
              <p:cNvPr id="1343" name="Google Shape;134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5" name="Google Shape;1345;p21"/>
            <p:cNvGrpSpPr/>
            <p:nvPr/>
          </p:nvGrpSpPr>
          <p:grpSpPr>
            <a:xfrm>
              <a:off x="2491960" y="2681892"/>
              <a:ext cx="559303" cy="561810"/>
              <a:chOff x="1813" y="0"/>
              <a:chExt cx="809173" cy="812800"/>
            </a:xfrm>
          </p:grpSpPr>
          <p:sp>
            <p:nvSpPr>
              <p:cNvPr id="1346" name="Google Shape;134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8" name="Google Shape;1348;p21"/>
            <p:cNvGrpSpPr/>
            <p:nvPr/>
          </p:nvGrpSpPr>
          <p:grpSpPr>
            <a:xfrm>
              <a:off x="2491960" y="1787928"/>
              <a:ext cx="559303" cy="561810"/>
              <a:chOff x="1813" y="0"/>
              <a:chExt cx="809173" cy="812800"/>
            </a:xfrm>
          </p:grpSpPr>
          <p:sp>
            <p:nvSpPr>
              <p:cNvPr id="1349" name="Google Shape;134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1" name="Google Shape;1351;p21"/>
            <p:cNvGrpSpPr/>
            <p:nvPr/>
          </p:nvGrpSpPr>
          <p:grpSpPr>
            <a:xfrm>
              <a:off x="2491960" y="893964"/>
              <a:ext cx="559303" cy="561810"/>
              <a:chOff x="1813" y="0"/>
              <a:chExt cx="809173" cy="812800"/>
            </a:xfrm>
          </p:grpSpPr>
          <p:sp>
            <p:nvSpPr>
              <p:cNvPr id="1352" name="Google Shape;135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4" name="Google Shape;1354;p21"/>
            <p:cNvGrpSpPr/>
            <p:nvPr/>
          </p:nvGrpSpPr>
          <p:grpSpPr>
            <a:xfrm>
              <a:off x="2491960" y="0"/>
              <a:ext cx="559303" cy="561810"/>
              <a:chOff x="1813" y="0"/>
              <a:chExt cx="809173" cy="812800"/>
            </a:xfrm>
          </p:grpSpPr>
          <p:sp>
            <p:nvSpPr>
              <p:cNvPr id="1355" name="Google Shape;135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7" name="Google Shape;1357;p21"/>
            <p:cNvGrpSpPr/>
            <p:nvPr/>
          </p:nvGrpSpPr>
          <p:grpSpPr>
            <a:xfrm>
              <a:off x="3322195" y="5363784"/>
              <a:ext cx="559303" cy="561810"/>
              <a:chOff x="1813" y="0"/>
              <a:chExt cx="809173" cy="812800"/>
            </a:xfrm>
          </p:grpSpPr>
          <p:sp>
            <p:nvSpPr>
              <p:cNvPr id="1358" name="Google Shape;135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0" name="Google Shape;1360;p21"/>
            <p:cNvGrpSpPr/>
            <p:nvPr/>
          </p:nvGrpSpPr>
          <p:grpSpPr>
            <a:xfrm>
              <a:off x="3322195" y="4469820"/>
              <a:ext cx="559303" cy="561810"/>
              <a:chOff x="1813" y="0"/>
              <a:chExt cx="809173" cy="812800"/>
            </a:xfrm>
          </p:grpSpPr>
          <p:sp>
            <p:nvSpPr>
              <p:cNvPr id="1361" name="Google Shape;136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3" name="Google Shape;1363;p21"/>
            <p:cNvGrpSpPr/>
            <p:nvPr/>
          </p:nvGrpSpPr>
          <p:grpSpPr>
            <a:xfrm>
              <a:off x="3322195" y="3575856"/>
              <a:ext cx="559303" cy="561810"/>
              <a:chOff x="1813" y="0"/>
              <a:chExt cx="809173" cy="812800"/>
            </a:xfrm>
          </p:grpSpPr>
          <p:sp>
            <p:nvSpPr>
              <p:cNvPr id="1364" name="Google Shape;136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6" name="Google Shape;1366;p21"/>
            <p:cNvGrpSpPr/>
            <p:nvPr/>
          </p:nvGrpSpPr>
          <p:grpSpPr>
            <a:xfrm>
              <a:off x="3322195" y="2681892"/>
              <a:ext cx="559303" cy="561810"/>
              <a:chOff x="1813" y="0"/>
              <a:chExt cx="809173" cy="812800"/>
            </a:xfrm>
          </p:grpSpPr>
          <p:sp>
            <p:nvSpPr>
              <p:cNvPr id="1367" name="Google Shape;136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9" name="Google Shape;1369;p21"/>
            <p:cNvGrpSpPr/>
            <p:nvPr/>
          </p:nvGrpSpPr>
          <p:grpSpPr>
            <a:xfrm>
              <a:off x="3322195" y="1787928"/>
              <a:ext cx="559303" cy="561810"/>
              <a:chOff x="1813" y="0"/>
              <a:chExt cx="809173" cy="812800"/>
            </a:xfrm>
          </p:grpSpPr>
          <p:sp>
            <p:nvSpPr>
              <p:cNvPr id="1370" name="Google Shape;137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2" name="Google Shape;1372;p21"/>
            <p:cNvGrpSpPr/>
            <p:nvPr/>
          </p:nvGrpSpPr>
          <p:grpSpPr>
            <a:xfrm>
              <a:off x="3322195" y="893964"/>
              <a:ext cx="559303" cy="561810"/>
              <a:chOff x="1813" y="0"/>
              <a:chExt cx="809173" cy="812800"/>
            </a:xfrm>
          </p:grpSpPr>
          <p:sp>
            <p:nvSpPr>
              <p:cNvPr id="1373" name="Google Shape;137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5" name="Google Shape;1375;p21"/>
            <p:cNvGrpSpPr/>
            <p:nvPr/>
          </p:nvGrpSpPr>
          <p:grpSpPr>
            <a:xfrm>
              <a:off x="3322195" y="0"/>
              <a:ext cx="559303" cy="561810"/>
              <a:chOff x="1813" y="0"/>
              <a:chExt cx="809173" cy="812800"/>
            </a:xfrm>
          </p:grpSpPr>
          <p:sp>
            <p:nvSpPr>
              <p:cNvPr id="1376" name="Google Shape;137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8" name="Google Shape;1378;p21"/>
            <p:cNvGrpSpPr/>
            <p:nvPr/>
          </p:nvGrpSpPr>
          <p:grpSpPr>
            <a:xfrm>
              <a:off x="4152431" y="5363784"/>
              <a:ext cx="559303" cy="561810"/>
              <a:chOff x="1813" y="0"/>
              <a:chExt cx="809173" cy="812800"/>
            </a:xfrm>
          </p:grpSpPr>
          <p:sp>
            <p:nvSpPr>
              <p:cNvPr id="1379" name="Google Shape;137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81" name="Google Shape;1381;p21"/>
            <p:cNvGrpSpPr/>
            <p:nvPr/>
          </p:nvGrpSpPr>
          <p:grpSpPr>
            <a:xfrm>
              <a:off x="4152431" y="4469820"/>
              <a:ext cx="559303" cy="561810"/>
              <a:chOff x="1813" y="0"/>
              <a:chExt cx="809173" cy="812800"/>
            </a:xfrm>
          </p:grpSpPr>
          <p:sp>
            <p:nvSpPr>
              <p:cNvPr id="1382" name="Google Shape;138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84" name="Google Shape;1384;p21"/>
            <p:cNvGrpSpPr/>
            <p:nvPr/>
          </p:nvGrpSpPr>
          <p:grpSpPr>
            <a:xfrm>
              <a:off x="4152431" y="3575856"/>
              <a:ext cx="559303" cy="561810"/>
              <a:chOff x="1813" y="0"/>
              <a:chExt cx="809173" cy="812800"/>
            </a:xfrm>
          </p:grpSpPr>
          <p:sp>
            <p:nvSpPr>
              <p:cNvPr id="1385" name="Google Shape;138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87" name="Google Shape;1387;p21"/>
            <p:cNvGrpSpPr/>
            <p:nvPr/>
          </p:nvGrpSpPr>
          <p:grpSpPr>
            <a:xfrm>
              <a:off x="4152431" y="2681892"/>
              <a:ext cx="559303" cy="561810"/>
              <a:chOff x="1813" y="0"/>
              <a:chExt cx="809173" cy="812800"/>
            </a:xfrm>
          </p:grpSpPr>
          <p:sp>
            <p:nvSpPr>
              <p:cNvPr id="1388" name="Google Shape;138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0" name="Google Shape;1390;p21"/>
            <p:cNvGrpSpPr/>
            <p:nvPr/>
          </p:nvGrpSpPr>
          <p:grpSpPr>
            <a:xfrm>
              <a:off x="4152431" y="1787928"/>
              <a:ext cx="559303" cy="561810"/>
              <a:chOff x="1813" y="0"/>
              <a:chExt cx="809173" cy="812800"/>
            </a:xfrm>
          </p:grpSpPr>
          <p:sp>
            <p:nvSpPr>
              <p:cNvPr id="1391" name="Google Shape;139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3" name="Google Shape;1393;p21"/>
            <p:cNvGrpSpPr/>
            <p:nvPr/>
          </p:nvGrpSpPr>
          <p:grpSpPr>
            <a:xfrm>
              <a:off x="4152431" y="893964"/>
              <a:ext cx="559303" cy="561810"/>
              <a:chOff x="1813" y="0"/>
              <a:chExt cx="809173" cy="812800"/>
            </a:xfrm>
          </p:grpSpPr>
          <p:sp>
            <p:nvSpPr>
              <p:cNvPr id="1394" name="Google Shape;13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6" name="Google Shape;1396;p21"/>
            <p:cNvGrpSpPr/>
            <p:nvPr/>
          </p:nvGrpSpPr>
          <p:grpSpPr>
            <a:xfrm>
              <a:off x="4152431" y="0"/>
              <a:ext cx="559303" cy="561810"/>
              <a:chOff x="1813" y="0"/>
              <a:chExt cx="809173" cy="812800"/>
            </a:xfrm>
          </p:grpSpPr>
          <p:sp>
            <p:nvSpPr>
              <p:cNvPr id="1397" name="Google Shape;1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9" name="Google Shape;1399;p21"/>
            <p:cNvGrpSpPr/>
            <p:nvPr/>
          </p:nvGrpSpPr>
          <p:grpSpPr>
            <a:xfrm>
              <a:off x="4982666" y="5363784"/>
              <a:ext cx="559303" cy="561810"/>
              <a:chOff x="1813" y="0"/>
              <a:chExt cx="809173" cy="812800"/>
            </a:xfrm>
          </p:grpSpPr>
          <p:sp>
            <p:nvSpPr>
              <p:cNvPr id="1400" name="Google Shape;1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2" name="Google Shape;1402;p21"/>
            <p:cNvGrpSpPr/>
            <p:nvPr/>
          </p:nvGrpSpPr>
          <p:grpSpPr>
            <a:xfrm>
              <a:off x="4982666" y="4469820"/>
              <a:ext cx="559303" cy="561810"/>
              <a:chOff x="1813" y="0"/>
              <a:chExt cx="809173" cy="812800"/>
            </a:xfrm>
          </p:grpSpPr>
          <p:sp>
            <p:nvSpPr>
              <p:cNvPr id="1403" name="Google Shape;1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5" name="Google Shape;1405;p21"/>
            <p:cNvGrpSpPr/>
            <p:nvPr/>
          </p:nvGrpSpPr>
          <p:grpSpPr>
            <a:xfrm>
              <a:off x="4982666" y="3575856"/>
              <a:ext cx="559303" cy="561810"/>
              <a:chOff x="1813" y="0"/>
              <a:chExt cx="809173" cy="812800"/>
            </a:xfrm>
          </p:grpSpPr>
          <p:sp>
            <p:nvSpPr>
              <p:cNvPr id="1406" name="Google Shape;140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8" name="Google Shape;1408;p21"/>
            <p:cNvGrpSpPr/>
            <p:nvPr/>
          </p:nvGrpSpPr>
          <p:grpSpPr>
            <a:xfrm>
              <a:off x="4982666" y="2681892"/>
              <a:ext cx="559303" cy="561810"/>
              <a:chOff x="1813" y="0"/>
              <a:chExt cx="809173" cy="812800"/>
            </a:xfrm>
          </p:grpSpPr>
          <p:sp>
            <p:nvSpPr>
              <p:cNvPr id="1409" name="Google Shape;140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1" name="Google Shape;1411;p21"/>
            <p:cNvGrpSpPr/>
            <p:nvPr/>
          </p:nvGrpSpPr>
          <p:grpSpPr>
            <a:xfrm>
              <a:off x="4982666" y="1787928"/>
              <a:ext cx="559303" cy="561810"/>
              <a:chOff x="1813" y="0"/>
              <a:chExt cx="809173" cy="812800"/>
            </a:xfrm>
          </p:grpSpPr>
          <p:sp>
            <p:nvSpPr>
              <p:cNvPr id="1412" name="Google Shape;1412;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4" name="Google Shape;1414;p21"/>
            <p:cNvGrpSpPr/>
            <p:nvPr/>
          </p:nvGrpSpPr>
          <p:grpSpPr>
            <a:xfrm>
              <a:off x="4982666" y="893964"/>
              <a:ext cx="559303" cy="561810"/>
              <a:chOff x="1813" y="0"/>
              <a:chExt cx="809173" cy="812800"/>
            </a:xfrm>
          </p:grpSpPr>
          <p:sp>
            <p:nvSpPr>
              <p:cNvPr id="1415" name="Google Shape;141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7" name="Google Shape;1417;p21"/>
            <p:cNvGrpSpPr/>
            <p:nvPr/>
          </p:nvGrpSpPr>
          <p:grpSpPr>
            <a:xfrm>
              <a:off x="4982666" y="0"/>
              <a:ext cx="559303" cy="561810"/>
              <a:chOff x="1813" y="0"/>
              <a:chExt cx="809173" cy="812800"/>
            </a:xfrm>
          </p:grpSpPr>
          <p:sp>
            <p:nvSpPr>
              <p:cNvPr id="1418" name="Google Shape;1418;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0" name="Google Shape;1420;p21"/>
            <p:cNvGrpSpPr/>
            <p:nvPr/>
          </p:nvGrpSpPr>
          <p:grpSpPr>
            <a:xfrm>
              <a:off x="5812902" y="5363784"/>
              <a:ext cx="559303" cy="561810"/>
              <a:chOff x="1813" y="0"/>
              <a:chExt cx="809173" cy="812800"/>
            </a:xfrm>
          </p:grpSpPr>
          <p:sp>
            <p:nvSpPr>
              <p:cNvPr id="1421" name="Google Shape;1421;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3" name="Google Shape;1423;p21"/>
            <p:cNvGrpSpPr/>
            <p:nvPr/>
          </p:nvGrpSpPr>
          <p:grpSpPr>
            <a:xfrm>
              <a:off x="5812902" y="4469820"/>
              <a:ext cx="559303" cy="561810"/>
              <a:chOff x="1813" y="0"/>
              <a:chExt cx="809173" cy="812800"/>
            </a:xfrm>
          </p:grpSpPr>
          <p:sp>
            <p:nvSpPr>
              <p:cNvPr id="1424" name="Google Shape;142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3137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6" name="Google Shape;1426;p21"/>
            <p:cNvGrpSpPr/>
            <p:nvPr/>
          </p:nvGrpSpPr>
          <p:grpSpPr>
            <a:xfrm>
              <a:off x="5812902" y="3575856"/>
              <a:ext cx="559303" cy="561810"/>
              <a:chOff x="1813" y="0"/>
              <a:chExt cx="809173" cy="812800"/>
            </a:xfrm>
          </p:grpSpPr>
          <p:sp>
            <p:nvSpPr>
              <p:cNvPr id="1427" name="Google Shape;142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9" name="Google Shape;1429;p21"/>
            <p:cNvGrpSpPr/>
            <p:nvPr/>
          </p:nvGrpSpPr>
          <p:grpSpPr>
            <a:xfrm>
              <a:off x="5812902" y="2681892"/>
              <a:ext cx="559303" cy="561810"/>
              <a:chOff x="1813" y="0"/>
              <a:chExt cx="809173" cy="812800"/>
            </a:xfrm>
          </p:grpSpPr>
          <p:sp>
            <p:nvSpPr>
              <p:cNvPr id="1430" name="Google Shape;143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431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2" name="Google Shape;1432;p21"/>
            <p:cNvGrpSpPr/>
            <p:nvPr/>
          </p:nvGrpSpPr>
          <p:grpSpPr>
            <a:xfrm>
              <a:off x="5812902" y="1787928"/>
              <a:ext cx="559303" cy="561810"/>
              <a:chOff x="1813" y="0"/>
              <a:chExt cx="809173" cy="812800"/>
            </a:xfrm>
          </p:grpSpPr>
          <p:sp>
            <p:nvSpPr>
              <p:cNvPr id="1433" name="Google Shape;143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2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5" name="Google Shape;1435;p21"/>
            <p:cNvGrpSpPr/>
            <p:nvPr/>
          </p:nvGrpSpPr>
          <p:grpSpPr>
            <a:xfrm>
              <a:off x="5812902" y="893964"/>
              <a:ext cx="559303" cy="561810"/>
              <a:chOff x="1813" y="0"/>
              <a:chExt cx="809173" cy="812800"/>
            </a:xfrm>
          </p:grpSpPr>
          <p:sp>
            <p:nvSpPr>
              <p:cNvPr id="1436" name="Google Shape;1436;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8" name="Google Shape;1438;p21"/>
            <p:cNvGrpSpPr/>
            <p:nvPr/>
          </p:nvGrpSpPr>
          <p:grpSpPr>
            <a:xfrm>
              <a:off x="5812902" y="0"/>
              <a:ext cx="559303" cy="561810"/>
              <a:chOff x="1813" y="0"/>
              <a:chExt cx="809173" cy="812800"/>
            </a:xfrm>
          </p:grpSpPr>
          <p:sp>
            <p:nvSpPr>
              <p:cNvPr id="1439" name="Google Shape;143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D2AE8">
                  <a:alpha val="1333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41" name="Google Shape;1441;p21"/>
          <p:cNvGrpSpPr/>
          <p:nvPr/>
        </p:nvGrpSpPr>
        <p:grpSpPr>
          <a:xfrm>
            <a:off x="0" y="-108496"/>
            <a:ext cx="18287996" cy="3194600"/>
            <a:chOff x="0" y="-28575"/>
            <a:chExt cx="4816592" cy="841375"/>
          </a:xfrm>
        </p:grpSpPr>
        <p:sp>
          <p:nvSpPr>
            <p:cNvPr id="1442" name="Google Shape;1442;p21"/>
            <p:cNvSpPr/>
            <p:nvPr/>
          </p:nvSpPr>
          <p:spPr>
            <a:xfrm>
              <a:off x="0" y="0"/>
              <a:ext cx="4816592" cy="361244"/>
            </a:xfrm>
            <a:custGeom>
              <a:avLst/>
              <a:gdLst/>
              <a:ahLst/>
              <a:cxnLst/>
              <a:rect l="l" t="t" r="r" b="b"/>
              <a:pathLst>
                <a:path w="4816592" h="361244" extrusionOk="0">
                  <a:moveTo>
                    <a:pt x="0" y="0"/>
                  </a:moveTo>
                  <a:lnTo>
                    <a:pt x="4816592" y="0"/>
                  </a:lnTo>
                  <a:lnTo>
                    <a:pt x="4816592" y="361244"/>
                  </a:lnTo>
                  <a:lnTo>
                    <a:pt x="0" y="361244"/>
                  </a:lnTo>
                  <a:close/>
                </a:path>
              </a:pathLst>
            </a:custGeom>
            <a:solidFill>
              <a:srgbClr val="7D2AE8"/>
            </a:solidFill>
            <a:ln>
              <a:noFill/>
            </a:ln>
          </p:spPr>
        </p:sp>
        <p:sp>
          <p:nvSpPr>
            <p:cNvPr id="1443" name="Google Shape;1443;p21"/>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44" name="Google Shape;1444;p21"/>
          <p:cNvGrpSpPr/>
          <p:nvPr/>
        </p:nvGrpSpPr>
        <p:grpSpPr>
          <a:xfrm>
            <a:off x="16504201" y="8685396"/>
            <a:ext cx="1241073" cy="1241073"/>
            <a:chOff x="0" y="0"/>
            <a:chExt cx="812800" cy="812800"/>
          </a:xfrm>
        </p:grpSpPr>
        <p:sp>
          <p:nvSpPr>
            <p:cNvPr id="1445" name="Google Shape;1445;p21"/>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446" name="Google Shape;1446;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47" name="Google Shape;1447;p21"/>
          <p:cNvGrpSpPr/>
          <p:nvPr/>
        </p:nvGrpSpPr>
        <p:grpSpPr>
          <a:xfrm>
            <a:off x="0" y="1371600"/>
            <a:ext cx="1241073" cy="1241073"/>
            <a:chOff x="0" y="0"/>
            <a:chExt cx="812800" cy="812800"/>
          </a:xfrm>
        </p:grpSpPr>
        <p:sp>
          <p:nvSpPr>
            <p:cNvPr id="1448" name="Google Shape;1448;p21"/>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449" name="Google Shape;1449;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0" name="Google Shape;1450;p21"/>
          <p:cNvGrpSpPr/>
          <p:nvPr/>
        </p:nvGrpSpPr>
        <p:grpSpPr>
          <a:xfrm>
            <a:off x="1241073" y="685800"/>
            <a:ext cx="685800" cy="685800"/>
            <a:chOff x="0" y="0"/>
            <a:chExt cx="812800" cy="812800"/>
          </a:xfrm>
        </p:grpSpPr>
        <p:sp>
          <p:nvSpPr>
            <p:cNvPr id="1451" name="Google Shape;1451;p21"/>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452" name="Google Shape;1452;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3" name="Google Shape;1453;p21"/>
          <p:cNvGrpSpPr/>
          <p:nvPr/>
        </p:nvGrpSpPr>
        <p:grpSpPr>
          <a:xfrm>
            <a:off x="17552648" y="9558793"/>
            <a:ext cx="735352" cy="735352"/>
            <a:chOff x="0" y="0"/>
            <a:chExt cx="812800" cy="812800"/>
          </a:xfrm>
        </p:grpSpPr>
        <p:sp>
          <p:nvSpPr>
            <p:cNvPr id="1454" name="Google Shape;1454;p21"/>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455" name="Google Shape;1455;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6" name="Google Shape;1456;p21"/>
          <p:cNvGrpSpPr/>
          <p:nvPr/>
        </p:nvGrpSpPr>
        <p:grpSpPr>
          <a:xfrm>
            <a:off x="16193933" y="8222456"/>
            <a:ext cx="620537" cy="620537"/>
            <a:chOff x="0" y="0"/>
            <a:chExt cx="812800" cy="812800"/>
          </a:xfrm>
        </p:grpSpPr>
        <p:sp>
          <p:nvSpPr>
            <p:cNvPr id="1457" name="Google Shape;1457;p21"/>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458" name="Google Shape;1458;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9" name="Google Shape;1459;p21"/>
          <p:cNvGrpSpPr/>
          <p:nvPr/>
        </p:nvGrpSpPr>
        <p:grpSpPr>
          <a:xfrm>
            <a:off x="3000426" y="9305932"/>
            <a:ext cx="620536" cy="620536"/>
            <a:chOff x="0" y="0"/>
            <a:chExt cx="812800" cy="812800"/>
          </a:xfrm>
        </p:grpSpPr>
        <p:sp>
          <p:nvSpPr>
            <p:cNvPr id="1460" name="Google Shape;1460;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61" name="Google Shape;1461;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62" name="Google Shape;1462;p21"/>
          <p:cNvGrpSpPr/>
          <p:nvPr/>
        </p:nvGrpSpPr>
        <p:grpSpPr>
          <a:xfrm>
            <a:off x="16504201" y="7065910"/>
            <a:ext cx="347168" cy="347167"/>
            <a:chOff x="0" y="0"/>
            <a:chExt cx="812800" cy="812800"/>
          </a:xfrm>
        </p:grpSpPr>
        <p:sp>
          <p:nvSpPr>
            <p:cNvPr id="1463" name="Google Shape;1463;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64" name="Google Shape;1464;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65" name="Google Shape;1465;p21"/>
          <p:cNvGrpSpPr/>
          <p:nvPr/>
        </p:nvGrpSpPr>
        <p:grpSpPr>
          <a:xfrm>
            <a:off x="941908" y="8125428"/>
            <a:ext cx="347168" cy="347167"/>
            <a:chOff x="0" y="0"/>
            <a:chExt cx="812800" cy="812800"/>
          </a:xfrm>
        </p:grpSpPr>
        <p:sp>
          <p:nvSpPr>
            <p:cNvPr id="1466" name="Google Shape;1466;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67" name="Google Shape;1467;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68" name="Google Shape;1468;p21"/>
          <p:cNvGrpSpPr/>
          <p:nvPr/>
        </p:nvGrpSpPr>
        <p:grpSpPr>
          <a:xfrm>
            <a:off x="0" y="9064245"/>
            <a:ext cx="347168" cy="347167"/>
            <a:chOff x="0" y="0"/>
            <a:chExt cx="812800" cy="812800"/>
          </a:xfrm>
        </p:grpSpPr>
        <p:sp>
          <p:nvSpPr>
            <p:cNvPr id="1469" name="Google Shape;1469;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70" name="Google Shape;1470;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1" name="Google Shape;1471;p21"/>
          <p:cNvGrpSpPr/>
          <p:nvPr/>
        </p:nvGrpSpPr>
        <p:grpSpPr>
          <a:xfrm>
            <a:off x="15904662" y="9732414"/>
            <a:ext cx="347168" cy="347167"/>
            <a:chOff x="0" y="0"/>
            <a:chExt cx="812800" cy="812800"/>
          </a:xfrm>
        </p:grpSpPr>
        <p:sp>
          <p:nvSpPr>
            <p:cNvPr id="1472" name="Google Shape;1472;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73" name="Google Shape;1473;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4" name="Google Shape;1474;p21"/>
          <p:cNvGrpSpPr/>
          <p:nvPr/>
        </p:nvGrpSpPr>
        <p:grpSpPr>
          <a:xfrm>
            <a:off x="17920324" y="5817087"/>
            <a:ext cx="735352" cy="735352"/>
            <a:chOff x="0" y="0"/>
            <a:chExt cx="812800" cy="812800"/>
          </a:xfrm>
        </p:grpSpPr>
        <p:sp>
          <p:nvSpPr>
            <p:cNvPr id="1475" name="Google Shape;1475;p21"/>
            <p:cNvSpPr/>
            <p:nvPr/>
          </p:nvSpPr>
          <p:spPr>
            <a:xfrm>
              <a:off x="0" y="0"/>
              <a:ext cx="406400" cy="454328"/>
            </a:xfrm>
            <a:custGeom>
              <a:avLst/>
              <a:gdLst/>
              <a:ahLst/>
              <a:cxnLst/>
              <a:rect l="l" t="t" r="r" b="b"/>
              <a:pathLst>
                <a:path w="406400" h="454328" extrusionOk="0">
                  <a:moveTo>
                    <a:pt x="0" y="0"/>
                  </a:moveTo>
                  <a:lnTo>
                    <a:pt x="406400" y="0"/>
                  </a:lnTo>
                  <a:lnTo>
                    <a:pt x="406400" y="454328"/>
                  </a:lnTo>
                  <a:lnTo>
                    <a:pt x="0" y="454328"/>
                  </a:lnTo>
                  <a:close/>
                </a:path>
              </a:pathLst>
            </a:custGeom>
            <a:solidFill>
              <a:srgbClr val="FFFFFF"/>
            </a:solidFill>
            <a:ln>
              <a:noFill/>
            </a:ln>
          </p:spPr>
        </p:sp>
        <p:sp>
          <p:nvSpPr>
            <p:cNvPr id="1476" name="Google Shape;1476;p21"/>
            <p:cNvSpPr txBox="1"/>
            <p:nvPr/>
          </p:nvSpPr>
          <p:spPr>
            <a:xfrm>
              <a:off x="0" y="0"/>
              <a:ext cx="812800" cy="812800"/>
            </a:xfrm>
            <a:prstGeom prst="rect">
              <a:avLst/>
            </a:prstGeom>
            <a:noFill/>
            <a:ln>
              <a:noFill/>
            </a:ln>
          </p:spPr>
          <p:txBody>
            <a:bodyPr spcFirstLastPara="1" wrap="square" lIns="72450" tIns="72450" rIns="72450" bIns="7245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7" name="Google Shape;1477;p21"/>
          <p:cNvSpPr txBox="1"/>
          <p:nvPr/>
        </p:nvSpPr>
        <p:spPr>
          <a:xfrm>
            <a:off x="3310694" y="333375"/>
            <a:ext cx="11666612"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smtClean="0">
                <a:solidFill>
                  <a:srgbClr val="DEC0F1"/>
                </a:solidFill>
                <a:latin typeface="Nunito Sans"/>
                <a:ea typeface="Nunito Sans"/>
                <a:cs typeface="Nunito Sans"/>
                <a:sym typeface="Nunito Sans"/>
              </a:rPr>
              <a:t>Statistical Summary</a:t>
            </a:r>
            <a:endParaRPr/>
          </a:p>
        </p:txBody>
      </p:sp>
      <p:pic>
        <p:nvPicPr>
          <p:cNvPr id="2" name="Picture 1"/>
          <p:cNvPicPr>
            <a:picLocks noChangeAspect="1"/>
          </p:cNvPicPr>
          <p:nvPr/>
        </p:nvPicPr>
        <p:blipFill rotWithShape="1">
          <a:blip r:embed="rId4"/>
          <a:srcRect l="28072" t="30633" r="51703" b="27598"/>
          <a:stretch/>
        </p:blipFill>
        <p:spPr>
          <a:xfrm>
            <a:off x="666745" y="1429255"/>
            <a:ext cx="7538465" cy="8752291"/>
          </a:xfrm>
          <a:prstGeom prst="rect">
            <a:avLst/>
          </a:prstGeom>
        </p:spPr>
      </p:pic>
      <p:sp>
        <p:nvSpPr>
          <p:cNvPr id="1478" name="Google Shape;135;p14"/>
          <p:cNvSpPr txBox="1"/>
          <p:nvPr/>
        </p:nvSpPr>
        <p:spPr>
          <a:xfrm>
            <a:off x="8495006" y="2526537"/>
            <a:ext cx="9355424" cy="6894195"/>
          </a:xfrm>
          <a:prstGeom prst="rect">
            <a:avLst/>
          </a:prstGeom>
          <a:noFill/>
          <a:ln>
            <a:noFill/>
          </a:ln>
        </p:spPr>
        <p:txBody>
          <a:bodyPr spcFirstLastPara="1" wrap="square" lIns="0" tIns="0" rIns="0" bIns="0" anchor="t" anchorCtr="0">
            <a:spAutoFit/>
          </a:bodyPr>
          <a:lstStyle/>
          <a:p>
            <a:r>
              <a:rPr lang="en-US" sz="3200" smtClean="0">
                <a:solidFill>
                  <a:srgbClr val="DEC0F1"/>
                </a:solidFill>
                <a:latin typeface="Nunito Sans" panose="020B0604020202020204" charset="0"/>
              </a:rPr>
              <a:t>description:</a:t>
            </a:r>
            <a:endParaRPr lang="en-US" sz="3200">
              <a:solidFill>
                <a:srgbClr val="DEC0F1"/>
              </a:solidFill>
              <a:latin typeface="Nunito Sans" panose="020B0604020202020204" charset="0"/>
            </a:endParaRPr>
          </a:p>
          <a:p>
            <a:r>
              <a:rPr lang="en-US" sz="3200" smtClean="0">
                <a:solidFill>
                  <a:srgbClr val="DEC0F1"/>
                </a:solidFill>
                <a:latin typeface="Nunito Sans" panose="020B0604020202020204" charset="0"/>
              </a:rPr>
              <a:t>1. Nilai </a:t>
            </a:r>
            <a:r>
              <a:rPr lang="en-US" sz="3200">
                <a:solidFill>
                  <a:srgbClr val="DEC0F1"/>
                </a:solidFill>
                <a:latin typeface="Nunito Sans" panose="020B0604020202020204" charset="0"/>
              </a:rPr>
              <a:t>min dan max pada kolom age memiliki rentang yg sangat jauh, berbeda dengan kolom survived. hal ini akan dicek kembali </a:t>
            </a:r>
            <a:r>
              <a:rPr lang="en-US" sz="3200" smtClean="0">
                <a:solidFill>
                  <a:srgbClr val="DEC0F1"/>
                </a:solidFill>
                <a:latin typeface="Nunito Sans" panose="020B0604020202020204" charset="0"/>
              </a:rPr>
              <a:t>nanti</a:t>
            </a:r>
          </a:p>
          <a:p>
            <a:pPr marL="514350" indent="-514350">
              <a:buAutoNum type="arabicPeriod"/>
            </a:pPr>
            <a:endParaRPr lang="en-US" sz="3200">
              <a:solidFill>
                <a:srgbClr val="DEC0F1"/>
              </a:solidFill>
              <a:latin typeface="Nunito Sans" panose="020B0604020202020204" charset="0"/>
            </a:endParaRPr>
          </a:p>
          <a:p>
            <a:r>
              <a:rPr lang="en-US" sz="3200" smtClean="0">
                <a:solidFill>
                  <a:srgbClr val="DEC0F1"/>
                </a:solidFill>
                <a:latin typeface="Nunito Sans" panose="020B0604020202020204" charset="0"/>
              </a:rPr>
              <a:t>2. Nilai </a:t>
            </a:r>
            <a:r>
              <a:rPr lang="en-US" sz="3200">
                <a:solidFill>
                  <a:srgbClr val="DEC0F1"/>
                </a:solidFill>
                <a:latin typeface="Nunito Sans" panose="020B0604020202020204" charset="0"/>
              </a:rPr>
              <a:t>mean, dan mediaan pada dtype age menunjukan symetrical distribution karena memiliki rentang nilai yang hampir mirip. berbeda dengan nilai survived yang menunjukan right skew </a:t>
            </a:r>
            <a:r>
              <a:rPr lang="en-US" sz="3200" smtClean="0">
                <a:solidFill>
                  <a:srgbClr val="DEC0F1"/>
                </a:solidFill>
                <a:latin typeface="Nunito Sans" panose="020B0604020202020204" charset="0"/>
              </a:rPr>
              <a:t>distribution</a:t>
            </a:r>
          </a:p>
          <a:p>
            <a:endParaRPr lang="en-US" sz="3200" smtClean="0">
              <a:solidFill>
                <a:srgbClr val="DEC0F1"/>
              </a:solidFill>
              <a:latin typeface="Nunito Sans" panose="020B0604020202020204" charset="0"/>
            </a:endParaRPr>
          </a:p>
          <a:p>
            <a:r>
              <a:rPr lang="en-US" sz="3200" smtClean="0">
                <a:solidFill>
                  <a:srgbClr val="DEC0F1"/>
                </a:solidFill>
                <a:latin typeface="Nunito Sans" panose="020B0604020202020204" charset="0"/>
              </a:rPr>
              <a:t>3. </a:t>
            </a:r>
            <a:r>
              <a:rPr lang="en-US" sz="3200">
                <a:solidFill>
                  <a:srgbClr val="DEC0F1"/>
                </a:solidFill>
                <a:latin typeface="Nunito Sans" panose="020B0604020202020204" charset="0"/>
              </a:rPr>
              <a:t>K</a:t>
            </a:r>
            <a:r>
              <a:rPr lang="en-US" sz="3200" smtClean="0">
                <a:solidFill>
                  <a:srgbClr val="DEC0F1"/>
                </a:solidFill>
                <a:latin typeface="Nunito Sans" panose="020B0604020202020204" charset="0"/>
              </a:rPr>
              <a:t>olom </a:t>
            </a:r>
            <a:r>
              <a:rPr lang="en-US" sz="3200">
                <a:solidFill>
                  <a:srgbClr val="DEC0F1"/>
                </a:solidFill>
                <a:latin typeface="Nunito Sans" panose="020B0604020202020204" charset="0"/>
              </a:rPr>
              <a:t>survived, adalah kolom binary hanya memiliki nilai 0-1 dan tidak perlu di cek simmetricity. only need to check balance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anim calcmode="lin" valueType="num">
                                      <p:cBhvr additive="base">
                                        <p:cTn id="7" dur="500"/>
                                        <p:tgtEl>
                                          <p:spTgt spid="1447"/>
                                        </p:tgtEl>
                                        <p:attrNameLst>
                                          <p:attrName>ppt_w</p:attrName>
                                        </p:attrNameLst>
                                      </p:cBhvr>
                                      <p:tavLst>
                                        <p:tav tm="0">
                                          <p:val>
                                            <p:strVal val="0"/>
                                          </p:val>
                                        </p:tav>
                                        <p:tav tm="100000">
                                          <p:val>
                                            <p:strVal val="#ppt_w"/>
                                          </p:val>
                                        </p:tav>
                                      </p:tavLst>
                                    </p:anim>
                                    <p:anim calcmode="lin" valueType="num">
                                      <p:cBhvr additive="base">
                                        <p:cTn id="8" dur="500"/>
                                        <p:tgtEl>
                                          <p:spTgt spid="144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450"/>
                                        </p:tgtEl>
                                        <p:attrNameLst>
                                          <p:attrName>style.visibility</p:attrName>
                                        </p:attrNameLst>
                                      </p:cBhvr>
                                      <p:to>
                                        <p:strVal val="visible"/>
                                      </p:to>
                                    </p:set>
                                    <p:anim calcmode="lin" valueType="num">
                                      <p:cBhvr additive="base">
                                        <p:cTn id="11" dur="500"/>
                                        <p:tgtEl>
                                          <p:spTgt spid="1450"/>
                                        </p:tgtEl>
                                        <p:attrNameLst>
                                          <p:attrName>ppt_w</p:attrName>
                                        </p:attrNameLst>
                                      </p:cBhvr>
                                      <p:tavLst>
                                        <p:tav tm="0">
                                          <p:val>
                                            <p:strVal val="0"/>
                                          </p:val>
                                        </p:tav>
                                        <p:tav tm="100000">
                                          <p:val>
                                            <p:strVal val="#ppt_w"/>
                                          </p:val>
                                        </p:tav>
                                      </p:tavLst>
                                    </p:anim>
                                    <p:anim calcmode="lin" valueType="num">
                                      <p:cBhvr additive="base">
                                        <p:cTn id="12" dur="500"/>
                                        <p:tgtEl>
                                          <p:spTgt spid="145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 calcmode="lin" valueType="num">
                                      <p:cBhvr additive="base">
                                        <p:cTn id="15" dur="500"/>
                                        <p:tgtEl>
                                          <p:spTgt spid="1456"/>
                                        </p:tgtEl>
                                        <p:attrNameLst>
                                          <p:attrName>ppt_w</p:attrName>
                                        </p:attrNameLst>
                                      </p:cBhvr>
                                      <p:tavLst>
                                        <p:tav tm="0">
                                          <p:val>
                                            <p:strVal val="0"/>
                                          </p:val>
                                        </p:tav>
                                        <p:tav tm="100000">
                                          <p:val>
                                            <p:strVal val="#ppt_w"/>
                                          </p:val>
                                        </p:tav>
                                      </p:tavLst>
                                    </p:anim>
                                    <p:anim calcmode="lin" valueType="num">
                                      <p:cBhvr additive="base">
                                        <p:cTn id="16" dur="500"/>
                                        <p:tgtEl>
                                          <p:spTgt spid="1456"/>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453"/>
                                        </p:tgtEl>
                                        <p:attrNameLst>
                                          <p:attrName>style.visibility</p:attrName>
                                        </p:attrNameLst>
                                      </p:cBhvr>
                                      <p:to>
                                        <p:strVal val="visible"/>
                                      </p:to>
                                    </p:set>
                                    <p:anim calcmode="lin" valueType="num">
                                      <p:cBhvr additive="base">
                                        <p:cTn id="19" dur="500"/>
                                        <p:tgtEl>
                                          <p:spTgt spid="1453"/>
                                        </p:tgtEl>
                                        <p:attrNameLst>
                                          <p:attrName>ppt_w</p:attrName>
                                        </p:attrNameLst>
                                      </p:cBhvr>
                                      <p:tavLst>
                                        <p:tav tm="0">
                                          <p:val>
                                            <p:strVal val="0"/>
                                          </p:val>
                                        </p:tav>
                                        <p:tav tm="100000">
                                          <p:val>
                                            <p:strVal val="#ppt_w"/>
                                          </p:val>
                                        </p:tav>
                                      </p:tavLst>
                                    </p:anim>
                                    <p:anim calcmode="lin" valueType="num">
                                      <p:cBhvr additive="base">
                                        <p:cTn id="20" dur="500"/>
                                        <p:tgtEl>
                                          <p:spTgt spid="1453"/>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444"/>
                                        </p:tgtEl>
                                        <p:attrNameLst>
                                          <p:attrName>style.visibility</p:attrName>
                                        </p:attrNameLst>
                                      </p:cBhvr>
                                      <p:to>
                                        <p:strVal val="visible"/>
                                      </p:to>
                                    </p:set>
                                    <p:anim calcmode="lin" valueType="num">
                                      <p:cBhvr additive="base">
                                        <p:cTn id="23" dur="500"/>
                                        <p:tgtEl>
                                          <p:spTgt spid="1444"/>
                                        </p:tgtEl>
                                        <p:attrNameLst>
                                          <p:attrName>ppt_w</p:attrName>
                                        </p:attrNameLst>
                                      </p:cBhvr>
                                      <p:tavLst>
                                        <p:tav tm="0">
                                          <p:val>
                                            <p:strVal val="0"/>
                                          </p:val>
                                        </p:tav>
                                        <p:tav tm="100000">
                                          <p:val>
                                            <p:strVal val="#ppt_w"/>
                                          </p:val>
                                        </p:tav>
                                      </p:tavLst>
                                    </p:anim>
                                    <p:anim calcmode="lin" valueType="num">
                                      <p:cBhvr additive="base">
                                        <p:cTn id="24" dur="500"/>
                                        <p:tgtEl>
                                          <p:spTgt spid="144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D2AE8"/>
        </a:solidFill>
        <a:effectLst/>
      </p:bgPr>
    </p:bg>
    <p:spTree>
      <p:nvGrpSpPr>
        <p:cNvPr id="1" name="Shape 1481"/>
        <p:cNvGrpSpPr/>
        <p:nvPr/>
      </p:nvGrpSpPr>
      <p:grpSpPr>
        <a:xfrm>
          <a:off x="0" y="0"/>
          <a:ext cx="0" cy="0"/>
          <a:chOff x="0" y="0"/>
          <a:chExt cx="0" cy="0"/>
        </a:xfrm>
      </p:grpSpPr>
      <p:grpSp>
        <p:nvGrpSpPr>
          <p:cNvPr id="1482" name="Google Shape;1482;p22"/>
          <p:cNvGrpSpPr/>
          <p:nvPr/>
        </p:nvGrpSpPr>
        <p:grpSpPr>
          <a:xfrm>
            <a:off x="1088338" y="1733654"/>
            <a:ext cx="16051346" cy="7750587"/>
            <a:chOff x="0" y="-28575"/>
            <a:chExt cx="2071901" cy="841375"/>
          </a:xfrm>
        </p:grpSpPr>
        <p:sp>
          <p:nvSpPr>
            <p:cNvPr id="1483" name="Google Shape;1483;p22"/>
            <p:cNvSpPr/>
            <p:nvPr/>
          </p:nvSpPr>
          <p:spPr>
            <a:xfrm>
              <a:off x="0" y="0"/>
              <a:ext cx="2071901" cy="812800"/>
            </a:xfrm>
            <a:custGeom>
              <a:avLst/>
              <a:gdLst/>
              <a:ahLst/>
              <a:cxnLst/>
              <a:rect l="l" t="t" r="r" b="b"/>
              <a:pathLst>
                <a:path w="2071901" h="812800" extrusionOk="0">
                  <a:moveTo>
                    <a:pt x="0" y="0"/>
                  </a:moveTo>
                  <a:lnTo>
                    <a:pt x="2071901" y="0"/>
                  </a:lnTo>
                  <a:lnTo>
                    <a:pt x="2071901" y="812800"/>
                  </a:lnTo>
                  <a:lnTo>
                    <a:pt x="0" y="812800"/>
                  </a:lnTo>
                  <a:close/>
                </a:path>
              </a:pathLst>
            </a:custGeom>
            <a:solidFill>
              <a:srgbClr val="040926"/>
            </a:solidFill>
            <a:ln>
              <a:noFill/>
            </a:ln>
          </p:spPr>
        </p:sp>
        <p:sp>
          <p:nvSpPr>
            <p:cNvPr id="1484" name="Google Shape;1484;p22"/>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2" name="Google Shape;1492;p22"/>
          <p:cNvSpPr txBox="1"/>
          <p:nvPr/>
        </p:nvSpPr>
        <p:spPr>
          <a:xfrm>
            <a:off x="3263031" y="2282683"/>
            <a:ext cx="2518648" cy="60016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1" smtClean="0">
                <a:solidFill>
                  <a:srgbClr val="DEC0F1"/>
                </a:solidFill>
                <a:latin typeface="Russo One"/>
                <a:sym typeface="Russo One"/>
              </a:rPr>
              <a:t>Describe</a:t>
            </a:r>
            <a:endParaRPr/>
          </a:p>
        </p:txBody>
      </p:sp>
      <p:sp>
        <p:nvSpPr>
          <p:cNvPr id="1493" name="Google Shape;1493;p22"/>
          <p:cNvSpPr txBox="1"/>
          <p:nvPr/>
        </p:nvSpPr>
        <p:spPr>
          <a:xfrm>
            <a:off x="2302436" y="3067060"/>
            <a:ext cx="5049731" cy="5890202"/>
          </a:xfrm>
          <a:prstGeom prst="rect">
            <a:avLst/>
          </a:prstGeom>
          <a:noFill/>
          <a:ln>
            <a:noFill/>
          </a:ln>
        </p:spPr>
        <p:txBody>
          <a:bodyPr spcFirstLastPara="1" wrap="square" lIns="0" tIns="0" rIns="0" bIns="0" anchor="t" anchorCtr="0">
            <a:spAutoFit/>
          </a:bodyPr>
          <a:lstStyle/>
          <a:p>
            <a:r>
              <a:rPr lang="en-US" sz="2800" smtClean="0">
                <a:solidFill>
                  <a:srgbClr val="DEC0F1"/>
                </a:solidFill>
                <a:latin typeface="Nunito Sans" panose="020B0604020202020204" charset="0"/>
              </a:rPr>
              <a:t>1. Column </a:t>
            </a:r>
            <a:r>
              <a:rPr lang="en-US" sz="2800">
                <a:solidFill>
                  <a:srgbClr val="DEC0F1"/>
                </a:solidFill>
                <a:latin typeface="Nunito Sans" panose="020B0604020202020204" charset="0"/>
              </a:rPr>
              <a:t>name memiliki 499 unique value yang berbeda-beda atau nama yang berbeda, hanya 1 orang yang memiliki nama sama dengan yang </a:t>
            </a:r>
            <a:r>
              <a:rPr lang="en-US" sz="2800" smtClean="0">
                <a:solidFill>
                  <a:srgbClr val="DEC0F1"/>
                </a:solidFill>
                <a:latin typeface="Nunito Sans" panose="020B0604020202020204" charset="0"/>
              </a:rPr>
              <a:t>lain.</a:t>
            </a:r>
          </a:p>
          <a:p>
            <a:endParaRPr lang="en-US" sz="2800">
              <a:solidFill>
                <a:srgbClr val="DEC0F1"/>
              </a:solidFill>
              <a:latin typeface="Nunito Sans" panose="020B0604020202020204" charset="0"/>
            </a:endParaRPr>
          </a:p>
          <a:p>
            <a:r>
              <a:rPr lang="en-US" sz="2800">
                <a:solidFill>
                  <a:srgbClr val="DEC0F1"/>
                </a:solidFill>
                <a:latin typeface="Nunito Sans" panose="020B0604020202020204" charset="0"/>
              </a:rPr>
              <a:t>2. </a:t>
            </a:r>
            <a:r>
              <a:rPr lang="en-US" sz="2800" smtClean="0">
                <a:solidFill>
                  <a:srgbClr val="DEC0F1"/>
                </a:solidFill>
                <a:latin typeface="Nunito Sans" panose="020B0604020202020204" charset="0"/>
              </a:rPr>
              <a:t>Column </a:t>
            </a:r>
            <a:r>
              <a:rPr lang="en-US" sz="2800">
                <a:solidFill>
                  <a:srgbClr val="DEC0F1"/>
                </a:solidFill>
                <a:latin typeface="Nunito Sans" panose="020B0604020202020204" charset="0"/>
              </a:rPr>
              <a:t>sex memiliki nilai unique 2 value yakni ''female dan male''. frequensi jawaban adalah male dengan frekuensi 288 male, dan sisanya adalah female, sebanyak 212.</a:t>
            </a:r>
          </a:p>
          <a:p>
            <a:pPr marL="0" marR="0" lvl="0" indent="0" algn="l" rtl="0">
              <a:lnSpc>
                <a:spcPct val="167026"/>
              </a:lnSpc>
              <a:spcBef>
                <a:spcPts val="0"/>
              </a:spcBef>
              <a:spcAft>
                <a:spcPts val="0"/>
              </a:spcAft>
              <a:buNone/>
            </a:pPr>
            <a:endParaRPr sz="2800">
              <a:solidFill>
                <a:srgbClr val="DEC0F1"/>
              </a:solidFill>
              <a:latin typeface="Nunito Sans" panose="020B0604020202020204" charset="0"/>
            </a:endParaRPr>
          </a:p>
        </p:txBody>
      </p:sp>
      <p:grpSp>
        <p:nvGrpSpPr>
          <p:cNvPr id="1506" name="Google Shape;1506;p22"/>
          <p:cNvGrpSpPr/>
          <p:nvPr/>
        </p:nvGrpSpPr>
        <p:grpSpPr>
          <a:xfrm>
            <a:off x="160805" y="852526"/>
            <a:ext cx="1855065" cy="1887674"/>
            <a:chOff x="0" y="-43478"/>
            <a:chExt cx="2473420" cy="2516898"/>
          </a:xfrm>
        </p:grpSpPr>
        <p:grpSp>
          <p:nvGrpSpPr>
            <p:cNvPr id="1507" name="Google Shape;1507;p22"/>
            <p:cNvGrpSpPr/>
            <p:nvPr/>
          </p:nvGrpSpPr>
          <p:grpSpPr>
            <a:xfrm>
              <a:off x="0" y="-43478"/>
              <a:ext cx="1236710" cy="1280188"/>
              <a:chOff x="0" y="-28575"/>
              <a:chExt cx="812800" cy="841375"/>
            </a:xfrm>
          </p:grpSpPr>
          <p:sp>
            <p:nvSpPr>
              <p:cNvPr id="1508" name="Google Shape;1508;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509" name="Google Shape;1509;p22"/>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0" name="Google Shape;1510;p22"/>
            <p:cNvGrpSpPr/>
            <p:nvPr/>
          </p:nvGrpSpPr>
          <p:grpSpPr>
            <a:xfrm>
              <a:off x="1236710" y="1193232"/>
              <a:ext cx="1236710" cy="1280188"/>
              <a:chOff x="0" y="-28575"/>
              <a:chExt cx="812800" cy="841375"/>
            </a:xfrm>
          </p:grpSpPr>
          <p:sp>
            <p:nvSpPr>
              <p:cNvPr id="1511" name="Google Shape;1511;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512" name="Google Shape;1512;p22"/>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Picture 1"/>
          <p:cNvPicPr>
            <a:picLocks noChangeAspect="1"/>
          </p:cNvPicPr>
          <p:nvPr/>
        </p:nvPicPr>
        <p:blipFill rotWithShape="1">
          <a:blip r:embed="rId3"/>
          <a:srcRect l="29570" t="33758" r="47875" b="41533"/>
          <a:stretch/>
        </p:blipFill>
        <p:spPr>
          <a:xfrm>
            <a:off x="8949131" y="3376110"/>
            <a:ext cx="7250155" cy="44656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06"/>
                                        </p:tgtEl>
                                        <p:attrNameLst>
                                          <p:attrName>style.visibility</p:attrName>
                                        </p:attrNameLst>
                                      </p:cBhvr>
                                      <p:to>
                                        <p:strVal val="visible"/>
                                      </p:to>
                                    </p:set>
                                    <p:anim calcmode="lin" valueType="num">
                                      <p:cBhvr additive="base">
                                        <p:cTn id="7" dur="500"/>
                                        <p:tgtEl>
                                          <p:spTgt spid="1506"/>
                                        </p:tgtEl>
                                        <p:attrNameLst>
                                          <p:attrName>ppt_w</p:attrName>
                                        </p:attrNameLst>
                                      </p:cBhvr>
                                      <p:tavLst>
                                        <p:tav tm="0">
                                          <p:val>
                                            <p:strVal val="0"/>
                                          </p:val>
                                        </p:tav>
                                        <p:tav tm="100000">
                                          <p:val>
                                            <p:strVal val="#ppt_w"/>
                                          </p:val>
                                        </p:tav>
                                      </p:tavLst>
                                    </p:anim>
                                    <p:anim calcmode="lin" valueType="num">
                                      <p:cBhvr additive="base">
                                        <p:cTn id="8" dur="500"/>
                                        <p:tgtEl>
                                          <p:spTgt spid="150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523"/>
        <p:cNvGrpSpPr/>
        <p:nvPr/>
      </p:nvGrpSpPr>
      <p:grpSpPr>
        <a:xfrm>
          <a:off x="0" y="0"/>
          <a:ext cx="0" cy="0"/>
          <a:chOff x="0" y="0"/>
          <a:chExt cx="0" cy="0"/>
        </a:xfrm>
      </p:grpSpPr>
      <p:grpSp>
        <p:nvGrpSpPr>
          <p:cNvPr id="1524" name="Google Shape;1524;p23"/>
          <p:cNvGrpSpPr/>
          <p:nvPr/>
        </p:nvGrpSpPr>
        <p:grpSpPr>
          <a:xfrm>
            <a:off x="0" y="-108496"/>
            <a:ext cx="18287996" cy="4336666"/>
            <a:chOff x="0" y="-28575"/>
            <a:chExt cx="4816592" cy="1142167"/>
          </a:xfrm>
        </p:grpSpPr>
        <p:sp>
          <p:nvSpPr>
            <p:cNvPr id="1525" name="Google Shape;1525;p23"/>
            <p:cNvSpPr/>
            <p:nvPr/>
          </p:nvSpPr>
          <p:spPr>
            <a:xfrm>
              <a:off x="0" y="0"/>
              <a:ext cx="4816592" cy="1113592"/>
            </a:xfrm>
            <a:custGeom>
              <a:avLst/>
              <a:gdLst/>
              <a:ahLst/>
              <a:cxnLst/>
              <a:rect l="l" t="t" r="r" b="b"/>
              <a:pathLst>
                <a:path w="4816592" h="1113592" extrusionOk="0">
                  <a:moveTo>
                    <a:pt x="0" y="0"/>
                  </a:moveTo>
                  <a:lnTo>
                    <a:pt x="4816592" y="0"/>
                  </a:lnTo>
                  <a:lnTo>
                    <a:pt x="4816592" y="1113592"/>
                  </a:lnTo>
                  <a:lnTo>
                    <a:pt x="0" y="1113592"/>
                  </a:lnTo>
                  <a:close/>
                </a:path>
              </a:pathLst>
            </a:custGeom>
            <a:solidFill>
              <a:srgbClr val="040926"/>
            </a:solidFill>
            <a:ln>
              <a:noFill/>
            </a:ln>
          </p:spPr>
        </p:sp>
        <p:sp>
          <p:nvSpPr>
            <p:cNvPr id="1526" name="Google Shape;1526;p23"/>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43" name="Google Shape;1543;p23"/>
          <p:cNvSpPr txBox="1"/>
          <p:nvPr/>
        </p:nvSpPr>
        <p:spPr>
          <a:xfrm>
            <a:off x="1028700" y="1266360"/>
            <a:ext cx="13805179" cy="20313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000" dirty="0" smtClean="0">
                <a:solidFill>
                  <a:srgbClr val="DEC0F1"/>
                </a:solidFill>
                <a:latin typeface="Russo One"/>
                <a:sym typeface="Russo One"/>
              </a:rPr>
              <a:t>Handle Duplicate:</a:t>
            </a:r>
            <a:endParaRPr dirty="0"/>
          </a:p>
        </p:txBody>
      </p:sp>
      <p:sp>
        <p:nvSpPr>
          <p:cNvPr id="1545" name="Google Shape;1545;p23"/>
          <p:cNvSpPr txBox="1"/>
          <p:nvPr/>
        </p:nvSpPr>
        <p:spPr>
          <a:xfrm>
            <a:off x="1241351" y="4445459"/>
            <a:ext cx="4435860" cy="6463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smtClean="0">
                <a:solidFill>
                  <a:srgbClr val="040926"/>
                </a:solidFill>
                <a:latin typeface="Nunito Sans"/>
                <a:ea typeface="Nunito Sans"/>
                <a:cs typeface="Nunito Sans"/>
                <a:sym typeface="Nunito Sans"/>
              </a:rPr>
              <a:t>List Data Column</a:t>
            </a:r>
            <a:endParaRPr dirty="0"/>
          </a:p>
        </p:txBody>
      </p:sp>
      <p:sp>
        <p:nvSpPr>
          <p:cNvPr id="1548" name="Google Shape;1548;p23"/>
          <p:cNvSpPr txBox="1"/>
          <p:nvPr/>
        </p:nvSpPr>
        <p:spPr>
          <a:xfrm>
            <a:off x="552221" y="6528712"/>
            <a:ext cx="4594610" cy="258532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1" i="0" u="none" strike="noStrike" cap="none" dirty="0" err="1" smtClean="0">
                <a:solidFill>
                  <a:srgbClr val="040926"/>
                </a:solidFill>
                <a:latin typeface="Nunito Sans"/>
                <a:ea typeface="Nunito Sans"/>
                <a:cs typeface="Nunito Sans"/>
                <a:sym typeface="Nunito Sans"/>
              </a:rPr>
              <a:t>Kemunculan</a:t>
            </a:r>
            <a:r>
              <a:rPr lang="en-US" sz="3500" b="1" i="0" u="none" strike="noStrike" cap="none" dirty="0" smtClean="0">
                <a:solidFill>
                  <a:srgbClr val="040926"/>
                </a:solidFill>
                <a:latin typeface="Nunito Sans"/>
                <a:ea typeface="Nunito Sans"/>
                <a:cs typeface="Nunito Sans"/>
                <a:sym typeface="Nunito Sans"/>
              </a:rPr>
              <a:t> </a:t>
            </a:r>
            <a:r>
              <a:rPr lang="en-US" sz="3500" b="1" i="0" u="none" strike="noStrike" cap="none" dirty="0" err="1" smtClean="0">
                <a:solidFill>
                  <a:srgbClr val="040926"/>
                </a:solidFill>
                <a:latin typeface="Nunito Sans"/>
                <a:ea typeface="Nunito Sans"/>
                <a:cs typeface="Nunito Sans"/>
                <a:sym typeface="Nunito Sans"/>
              </a:rPr>
              <a:t>jumlah</a:t>
            </a:r>
            <a:r>
              <a:rPr lang="en-US" sz="3500" b="1" i="0" u="none" strike="noStrike" cap="none" dirty="0" smtClean="0">
                <a:solidFill>
                  <a:srgbClr val="040926"/>
                </a:solidFill>
                <a:latin typeface="Nunito Sans"/>
                <a:ea typeface="Nunito Sans"/>
                <a:cs typeface="Nunito Sans"/>
                <a:sym typeface="Nunito Sans"/>
              </a:rPr>
              <a:t> data </a:t>
            </a:r>
            <a:r>
              <a:rPr lang="en-US" sz="3500" b="1" i="0" u="none" strike="noStrike" cap="none" dirty="0" err="1" smtClean="0">
                <a:solidFill>
                  <a:srgbClr val="040926"/>
                </a:solidFill>
                <a:latin typeface="Nunito Sans"/>
                <a:ea typeface="Nunito Sans"/>
                <a:cs typeface="Nunito Sans"/>
                <a:sym typeface="Nunito Sans"/>
              </a:rPr>
              <a:t>duplikat</a:t>
            </a:r>
            <a:r>
              <a:rPr lang="en-US" sz="3500" b="1" i="0" u="none" strike="noStrike" cap="none" dirty="0" smtClean="0">
                <a:solidFill>
                  <a:srgbClr val="040926"/>
                </a:solidFill>
                <a:latin typeface="Nunito Sans"/>
                <a:ea typeface="Nunito Sans"/>
                <a:cs typeface="Nunito Sans"/>
                <a:sym typeface="Nunito Sans"/>
              </a:rPr>
              <a:t> </a:t>
            </a:r>
            <a:r>
              <a:rPr lang="en-US" sz="3500" b="1" i="0" u="none" strike="noStrike" cap="none" dirty="0" err="1" smtClean="0">
                <a:solidFill>
                  <a:srgbClr val="040926"/>
                </a:solidFill>
                <a:latin typeface="Nunito Sans"/>
                <a:ea typeface="Nunito Sans"/>
                <a:cs typeface="Nunito Sans"/>
                <a:sym typeface="Nunito Sans"/>
              </a:rPr>
              <a:t>yakni</a:t>
            </a:r>
            <a:r>
              <a:rPr lang="en-US" sz="3500" b="1" i="0" u="none" strike="noStrike" cap="none" dirty="0" smtClean="0">
                <a:solidFill>
                  <a:srgbClr val="040926"/>
                </a:solidFill>
                <a:latin typeface="Nunito Sans"/>
                <a:ea typeface="Nunito Sans"/>
                <a:cs typeface="Nunito Sans"/>
                <a:sym typeface="Nunito Sans"/>
              </a:rPr>
              <a:t> </a:t>
            </a:r>
            <a:r>
              <a:rPr lang="en-US" sz="3500" b="1" i="0" u="none" strike="noStrike" cap="none" dirty="0" err="1" smtClean="0">
                <a:solidFill>
                  <a:srgbClr val="040926"/>
                </a:solidFill>
                <a:latin typeface="Nunito Sans"/>
                <a:ea typeface="Nunito Sans"/>
                <a:cs typeface="Nunito Sans"/>
                <a:sym typeface="Nunito Sans"/>
              </a:rPr>
              <a:t>ada</a:t>
            </a:r>
            <a:r>
              <a:rPr lang="en-US" sz="3500" b="1" i="0" u="none" strike="noStrike" cap="none" dirty="0" smtClean="0">
                <a:solidFill>
                  <a:srgbClr val="040926"/>
                </a:solidFill>
                <a:latin typeface="Nunito Sans"/>
                <a:ea typeface="Nunito Sans"/>
                <a:cs typeface="Nunito Sans"/>
                <a:sym typeface="Nunito Sans"/>
              </a:rPr>
              <a:t> 2 </a:t>
            </a:r>
            <a:r>
              <a:rPr lang="en-US" sz="3500" b="1" i="0" u="none" strike="noStrike" cap="none" dirty="0" err="1" smtClean="0">
                <a:solidFill>
                  <a:srgbClr val="040926"/>
                </a:solidFill>
                <a:latin typeface="Nunito Sans"/>
                <a:ea typeface="Nunito Sans"/>
                <a:cs typeface="Nunito Sans"/>
                <a:sym typeface="Nunito Sans"/>
              </a:rPr>
              <a:t>dengan</a:t>
            </a:r>
            <a:r>
              <a:rPr lang="en-US" sz="3500" b="1" i="0" u="none" strike="noStrike" cap="none" dirty="0" smtClean="0">
                <a:solidFill>
                  <a:srgbClr val="040926"/>
                </a:solidFill>
                <a:latin typeface="Nunito Sans"/>
                <a:ea typeface="Nunito Sans"/>
                <a:cs typeface="Nunito Sans"/>
                <a:sym typeface="Nunito Sans"/>
              </a:rPr>
              <a:t> </a:t>
            </a:r>
            <a:r>
              <a:rPr lang="en-US" sz="3500" b="1" i="0" u="none" strike="noStrike" cap="none" dirty="0" err="1" smtClean="0">
                <a:solidFill>
                  <a:srgbClr val="040926"/>
                </a:solidFill>
                <a:latin typeface="Nunito Sans"/>
                <a:ea typeface="Nunito Sans"/>
                <a:cs typeface="Nunito Sans"/>
                <a:sym typeface="Nunito Sans"/>
              </a:rPr>
              <a:t>nama</a:t>
            </a:r>
            <a:r>
              <a:rPr lang="en-US" sz="3500" b="1" i="0" u="none" strike="noStrike" cap="none" dirty="0" smtClean="0">
                <a:solidFill>
                  <a:srgbClr val="040926"/>
                </a:solidFill>
                <a:latin typeface="Nunito Sans"/>
                <a:ea typeface="Nunito Sans"/>
                <a:cs typeface="Nunito Sans"/>
                <a:sym typeface="Nunito Sans"/>
              </a:rPr>
              <a:t> Eustis, female, 54 </a:t>
            </a:r>
            <a:r>
              <a:rPr lang="en-US" sz="3500" b="1" i="0" u="none" strike="noStrike" cap="none" dirty="0" err="1" smtClean="0">
                <a:solidFill>
                  <a:srgbClr val="040926"/>
                </a:solidFill>
                <a:latin typeface="Nunito Sans"/>
                <a:ea typeface="Nunito Sans"/>
                <a:cs typeface="Nunito Sans"/>
                <a:sym typeface="Nunito Sans"/>
              </a:rPr>
              <a:t>yo</a:t>
            </a:r>
            <a:endParaRPr dirty="0"/>
          </a:p>
        </p:txBody>
      </p:sp>
      <p:pic>
        <p:nvPicPr>
          <p:cNvPr id="1556" name="Google Shape;1556;p23"/>
          <p:cNvPicPr preferRelativeResize="0"/>
          <p:nvPr/>
        </p:nvPicPr>
        <p:blipFill rotWithShape="1">
          <a:blip r:embed="rId3">
            <a:alphaModFix/>
          </a:blip>
          <a:srcRect/>
          <a:stretch/>
        </p:blipFill>
        <p:spPr>
          <a:xfrm>
            <a:off x="15719461" y="152268"/>
            <a:ext cx="3805764" cy="3805764"/>
          </a:xfrm>
          <a:prstGeom prst="rect">
            <a:avLst/>
          </a:prstGeom>
          <a:noFill/>
          <a:ln>
            <a:noFill/>
          </a:ln>
        </p:spPr>
      </p:pic>
      <p:pic>
        <p:nvPicPr>
          <p:cNvPr id="2" name="Picture 1"/>
          <p:cNvPicPr>
            <a:picLocks noChangeAspect="1"/>
          </p:cNvPicPr>
          <p:nvPr/>
        </p:nvPicPr>
        <p:blipFill rotWithShape="1">
          <a:blip r:embed="rId4"/>
          <a:srcRect l="28426" t="52943" r="50490" b="38917"/>
          <a:stretch/>
        </p:blipFill>
        <p:spPr>
          <a:xfrm>
            <a:off x="5298726" y="3456040"/>
            <a:ext cx="12323617" cy="2674897"/>
          </a:xfrm>
          <a:prstGeom prst="rect">
            <a:avLst/>
          </a:prstGeom>
        </p:spPr>
      </p:pic>
      <p:pic>
        <p:nvPicPr>
          <p:cNvPr id="3" name="Picture 2"/>
          <p:cNvPicPr>
            <a:picLocks noChangeAspect="1"/>
          </p:cNvPicPr>
          <p:nvPr/>
        </p:nvPicPr>
        <p:blipFill rotWithShape="1">
          <a:blip r:embed="rId5"/>
          <a:srcRect l="27445" t="59629" r="29734" b="25255"/>
          <a:stretch/>
        </p:blipFill>
        <p:spPr>
          <a:xfrm>
            <a:off x="5298726" y="6461254"/>
            <a:ext cx="12323617" cy="244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6"/>
                                        </p:tgtEl>
                                        <p:attrNameLst>
                                          <p:attrName>style.visibility</p:attrName>
                                        </p:attrNameLst>
                                      </p:cBhvr>
                                      <p:to>
                                        <p:strVal val="visible"/>
                                      </p:to>
                                    </p:set>
                                    <p:anim calcmode="lin" valueType="num">
                                      <p:cBhvr additive="base">
                                        <p:cTn id="7" dur="500"/>
                                        <p:tgtEl>
                                          <p:spTgt spid="1556"/>
                                        </p:tgtEl>
                                        <p:attrNameLst>
                                          <p:attrName>ppt_w</p:attrName>
                                        </p:attrNameLst>
                                      </p:cBhvr>
                                      <p:tavLst>
                                        <p:tav tm="0">
                                          <p:val>
                                            <p:strVal val="0"/>
                                          </p:val>
                                        </p:tav>
                                        <p:tav tm="100000">
                                          <p:val>
                                            <p:strVal val="#ppt_w"/>
                                          </p:val>
                                        </p:tav>
                                      </p:tavLst>
                                    </p:anim>
                                    <p:anim calcmode="lin" valueType="num">
                                      <p:cBhvr additive="base">
                                        <p:cTn id="8" dur="500"/>
                                        <p:tgtEl>
                                          <p:spTgt spid="15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0926"/>
        </a:solidFill>
        <a:effectLst/>
      </p:bgPr>
    </p:bg>
    <p:spTree>
      <p:nvGrpSpPr>
        <p:cNvPr id="1" name="Shape 1560"/>
        <p:cNvGrpSpPr/>
        <p:nvPr/>
      </p:nvGrpSpPr>
      <p:grpSpPr>
        <a:xfrm>
          <a:off x="0" y="0"/>
          <a:ext cx="0" cy="0"/>
          <a:chOff x="0" y="0"/>
          <a:chExt cx="0" cy="0"/>
        </a:xfrm>
      </p:grpSpPr>
      <p:grpSp>
        <p:nvGrpSpPr>
          <p:cNvPr id="1561" name="Google Shape;1561;p24"/>
          <p:cNvGrpSpPr/>
          <p:nvPr/>
        </p:nvGrpSpPr>
        <p:grpSpPr>
          <a:xfrm>
            <a:off x="488361" y="3837244"/>
            <a:ext cx="17311277" cy="6160322"/>
            <a:chOff x="0" y="-28575"/>
            <a:chExt cx="1589424" cy="1760031"/>
          </a:xfrm>
        </p:grpSpPr>
        <p:sp>
          <p:nvSpPr>
            <p:cNvPr id="1562" name="Google Shape;1562;p24"/>
            <p:cNvSpPr/>
            <p:nvPr/>
          </p:nvSpPr>
          <p:spPr>
            <a:xfrm>
              <a:off x="0" y="0"/>
              <a:ext cx="1589424" cy="1731456"/>
            </a:xfrm>
            <a:custGeom>
              <a:avLst/>
              <a:gdLst/>
              <a:ahLst/>
              <a:cxnLst/>
              <a:rect l="l" t="t" r="r" b="b"/>
              <a:pathLst>
                <a:path w="1589424" h="1731456" extrusionOk="0">
                  <a:moveTo>
                    <a:pt x="0" y="0"/>
                  </a:moveTo>
                  <a:lnTo>
                    <a:pt x="1589424" y="0"/>
                  </a:lnTo>
                  <a:lnTo>
                    <a:pt x="1589424" y="1731456"/>
                  </a:lnTo>
                  <a:lnTo>
                    <a:pt x="0" y="1731456"/>
                  </a:lnTo>
                  <a:close/>
                </a:path>
              </a:pathLst>
            </a:custGeom>
            <a:solidFill>
              <a:srgbClr val="7D2AE8"/>
            </a:solidFill>
            <a:ln>
              <a:noFill/>
            </a:ln>
          </p:spPr>
        </p:sp>
        <p:sp>
          <p:nvSpPr>
            <p:cNvPr id="1563" name="Google Shape;1563;p2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78" name="Google Shape;1578;p24"/>
          <p:cNvGrpSpPr/>
          <p:nvPr/>
        </p:nvGrpSpPr>
        <p:grpSpPr>
          <a:xfrm>
            <a:off x="338770" y="341923"/>
            <a:ext cx="17557836" cy="3194596"/>
            <a:chOff x="0" y="-28575"/>
            <a:chExt cx="4624286" cy="841375"/>
          </a:xfrm>
        </p:grpSpPr>
        <p:sp>
          <p:nvSpPr>
            <p:cNvPr id="1579" name="Google Shape;1579;p24"/>
            <p:cNvSpPr/>
            <p:nvPr/>
          </p:nvSpPr>
          <p:spPr>
            <a:xfrm>
              <a:off x="0" y="0"/>
              <a:ext cx="4624286" cy="812800"/>
            </a:xfrm>
            <a:custGeom>
              <a:avLst/>
              <a:gdLst/>
              <a:ahLst/>
              <a:cxnLst/>
              <a:rect l="l" t="t" r="r" b="b"/>
              <a:pathLst>
                <a:path w="4624286" h="812800" extrusionOk="0">
                  <a:moveTo>
                    <a:pt x="0" y="0"/>
                  </a:moveTo>
                  <a:lnTo>
                    <a:pt x="4624286" y="0"/>
                  </a:lnTo>
                  <a:lnTo>
                    <a:pt x="4624286" y="812800"/>
                  </a:lnTo>
                  <a:lnTo>
                    <a:pt x="0" y="812800"/>
                  </a:lnTo>
                  <a:close/>
                </a:path>
              </a:pathLst>
            </a:custGeom>
            <a:solidFill>
              <a:srgbClr val="7D2AE8"/>
            </a:solidFill>
            <a:ln>
              <a:noFill/>
            </a:ln>
          </p:spPr>
        </p:sp>
        <p:sp>
          <p:nvSpPr>
            <p:cNvPr id="1580" name="Google Shape;1580;p2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81" name="Google Shape;1581;p24"/>
          <p:cNvSpPr txBox="1"/>
          <p:nvPr/>
        </p:nvSpPr>
        <p:spPr>
          <a:xfrm>
            <a:off x="1428216" y="1019175"/>
            <a:ext cx="15431568" cy="20313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000" b="0" i="0" u="none" strike="noStrike" cap="none" dirty="0" smtClean="0">
                <a:solidFill>
                  <a:srgbClr val="DEC0F1"/>
                </a:solidFill>
                <a:latin typeface="Russo One"/>
                <a:ea typeface="Russo One"/>
                <a:cs typeface="Russo One"/>
                <a:sym typeface="Russo One"/>
              </a:rPr>
              <a:t>Missing Values</a:t>
            </a:r>
            <a:endParaRPr dirty="0"/>
          </a:p>
        </p:txBody>
      </p:sp>
      <p:sp>
        <p:nvSpPr>
          <p:cNvPr id="1583" name="Google Shape;1583;p24"/>
          <p:cNvSpPr txBox="1"/>
          <p:nvPr/>
        </p:nvSpPr>
        <p:spPr>
          <a:xfrm>
            <a:off x="1634799" y="4686303"/>
            <a:ext cx="4946799" cy="280076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smtClean="0">
                <a:solidFill>
                  <a:srgbClr val="DEC0F1"/>
                </a:solidFill>
                <a:latin typeface="Nunito Sans"/>
                <a:ea typeface="Nunito Sans"/>
                <a:cs typeface="Nunito Sans"/>
                <a:sym typeface="Nunito Sans"/>
              </a:rPr>
              <a:t>Total survived values 490, </a:t>
            </a:r>
            <a:r>
              <a:rPr lang="en-US" sz="3500" b="1" i="0" u="none" strike="noStrike" cap="none" dirty="0" err="1" smtClean="0">
                <a:solidFill>
                  <a:srgbClr val="DEC0F1"/>
                </a:solidFill>
                <a:latin typeface="Nunito Sans"/>
                <a:ea typeface="Nunito Sans"/>
                <a:cs typeface="Nunito Sans"/>
                <a:sym typeface="Nunito Sans"/>
              </a:rPr>
              <a:t>artinya</a:t>
            </a:r>
            <a:r>
              <a:rPr lang="en-US" sz="3500" b="1" i="0" u="none" strike="noStrike" cap="none" dirty="0" smtClean="0">
                <a:solidFill>
                  <a:srgbClr val="DEC0F1"/>
                </a:solidFill>
                <a:latin typeface="Nunito Sans"/>
                <a:ea typeface="Nunito Sans"/>
                <a:cs typeface="Nunito Sans"/>
                <a:sym typeface="Nunito Sans"/>
              </a:rPr>
              <a:t> </a:t>
            </a:r>
            <a:r>
              <a:rPr lang="en-US" sz="3500" b="1" i="0" u="none" strike="noStrike" cap="none" dirty="0" err="1" smtClean="0">
                <a:solidFill>
                  <a:srgbClr val="DEC0F1"/>
                </a:solidFill>
                <a:latin typeface="Nunito Sans"/>
                <a:ea typeface="Nunito Sans"/>
                <a:cs typeface="Nunito Sans"/>
                <a:sym typeface="Nunito Sans"/>
              </a:rPr>
              <a:t>terdapat</a:t>
            </a:r>
            <a:r>
              <a:rPr lang="en-US" sz="3500" b="1" i="0" u="none" strike="noStrike" cap="none" dirty="0" smtClean="0">
                <a:solidFill>
                  <a:srgbClr val="DEC0F1"/>
                </a:solidFill>
                <a:latin typeface="Nunito Sans"/>
                <a:ea typeface="Nunito Sans"/>
                <a:cs typeface="Nunito Sans"/>
                <a:sym typeface="Nunito Sans"/>
              </a:rPr>
              <a:t> 9 </a:t>
            </a:r>
            <a:r>
              <a:rPr lang="en-US" sz="3500" b="1" i="0" u="none" strike="noStrike" cap="none" dirty="0" err="1" smtClean="0">
                <a:solidFill>
                  <a:srgbClr val="DEC0F1"/>
                </a:solidFill>
                <a:latin typeface="Nunito Sans"/>
                <a:ea typeface="Nunito Sans"/>
                <a:cs typeface="Nunito Sans"/>
                <a:sym typeface="Nunito Sans"/>
              </a:rPr>
              <a:t>nilai</a:t>
            </a:r>
            <a:r>
              <a:rPr lang="en-US" sz="3500" b="1" i="0" u="none" strike="noStrike" cap="none" dirty="0" smtClean="0">
                <a:solidFill>
                  <a:srgbClr val="DEC0F1"/>
                </a:solidFill>
                <a:latin typeface="Nunito Sans"/>
                <a:ea typeface="Nunito Sans"/>
                <a:cs typeface="Nunito Sans"/>
                <a:sym typeface="Nunito Sans"/>
              </a:rPr>
              <a:t> data </a:t>
            </a:r>
            <a:r>
              <a:rPr lang="en-US" sz="3500" b="1" i="0" u="none" strike="noStrike" cap="none" dirty="0" err="1" smtClean="0">
                <a:solidFill>
                  <a:srgbClr val="DEC0F1"/>
                </a:solidFill>
                <a:latin typeface="Nunito Sans"/>
                <a:ea typeface="Nunito Sans"/>
                <a:cs typeface="Nunito Sans"/>
                <a:sym typeface="Nunito Sans"/>
              </a:rPr>
              <a:t>penumpang</a:t>
            </a:r>
            <a:r>
              <a:rPr lang="en-US" sz="3500" b="1" i="0" u="none" strike="noStrike" cap="none" dirty="0" smtClean="0">
                <a:solidFill>
                  <a:srgbClr val="DEC0F1"/>
                </a:solidFill>
                <a:latin typeface="Nunito Sans"/>
                <a:ea typeface="Nunito Sans"/>
                <a:cs typeface="Nunito Sans"/>
                <a:sym typeface="Nunito Sans"/>
              </a:rPr>
              <a:t> yang </a:t>
            </a:r>
            <a:r>
              <a:rPr lang="en-US" sz="3500" b="1" i="0" u="none" strike="noStrike" cap="none" dirty="0" err="1" smtClean="0">
                <a:solidFill>
                  <a:srgbClr val="DEC0F1"/>
                </a:solidFill>
                <a:latin typeface="Nunito Sans"/>
                <a:ea typeface="Nunito Sans"/>
                <a:cs typeface="Nunito Sans"/>
                <a:sym typeface="Nunito Sans"/>
              </a:rPr>
              <a:t>hilang</a:t>
            </a:r>
            <a:endParaRPr dirty="0"/>
          </a:p>
        </p:txBody>
      </p:sp>
      <p:grpSp>
        <p:nvGrpSpPr>
          <p:cNvPr id="1603" name="Google Shape;1603;p24"/>
          <p:cNvGrpSpPr/>
          <p:nvPr/>
        </p:nvGrpSpPr>
        <p:grpSpPr>
          <a:xfrm>
            <a:off x="-257381" y="3027232"/>
            <a:ext cx="549275" cy="568585"/>
            <a:chOff x="0" y="-28575"/>
            <a:chExt cx="812800" cy="841375"/>
          </a:xfrm>
        </p:grpSpPr>
        <p:sp>
          <p:nvSpPr>
            <p:cNvPr id="1604" name="Google Shape;160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605" name="Google Shape;1605;p2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6" name="Google Shape;1606;p24"/>
          <p:cNvGrpSpPr/>
          <p:nvPr/>
        </p:nvGrpSpPr>
        <p:grpSpPr>
          <a:xfrm>
            <a:off x="754063" y="3027232"/>
            <a:ext cx="549275" cy="568585"/>
            <a:chOff x="0" y="-28575"/>
            <a:chExt cx="812800" cy="841375"/>
          </a:xfrm>
        </p:grpSpPr>
        <p:sp>
          <p:nvSpPr>
            <p:cNvPr id="1607" name="Google Shape;160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608" name="Google Shape;1608;p2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9" name="Google Shape;1609;p24"/>
          <p:cNvGrpSpPr/>
          <p:nvPr/>
        </p:nvGrpSpPr>
        <p:grpSpPr>
          <a:xfrm>
            <a:off x="1765506" y="3027232"/>
            <a:ext cx="549275" cy="568585"/>
            <a:chOff x="0" y="-28575"/>
            <a:chExt cx="812800" cy="841375"/>
          </a:xfrm>
        </p:grpSpPr>
        <p:sp>
          <p:nvSpPr>
            <p:cNvPr id="1610" name="Google Shape;161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611" name="Google Shape;1611;p2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rotWithShape="1">
          <a:blip r:embed="rId3"/>
          <a:srcRect l="27936" t="56432" r="22052" b="9847"/>
          <a:stretch/>
        </p:blipFill>
        <p:spPr>
          <a:xfrm>
            <a:off x="7464055" y="4204723"/>
            <a:ext cx="9928973" cy="3763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09"/>
                                        </p:tgtEl>
                                        <p:attrNameLst>
                                          <p:attrName>style.visibility</p:attrName>
                                        </p:attrNameLst>
                                      </p:cBhvr>
                                      <p:to>
                                        <p:strVal val="visible"/>
                                      </p:to>
                                    </p:set>
                                    <p:anim calcmode="lin" valueType="num">
                                      <p:cBhvr additive="base">
                                        <p:cTn id="7" dur="500"/>
                                        <p:tgtEl>
                                          <p:spTgt spid="1609"/>
                                        </p:tgtEl>
                                        <p:attrNameLst>
                                          <p:attrName>ppt_w</p:attrName>
                                        </p:attrNameLst>
                                      </p:cBhvr>
                                      <p:tavLst>
                                        <p:tav tm="0">
                                          <p:val>
                                            <p:strVal val="0"/>
                                          </p:val>
                                        </p:tav>
                                        <p:tav tm="100000">
                                          <p:val>
                                            <p:strVal val="#ppt_w"/>
                                          </p:val>
                                        </p:tav>
                                      </p:tavLst>
                                    </p:anim>
                                    <p:anim calcmode="lin" valueType="num">
                                      <p:cBhvr additive="base">
                                        <p:cTn id="8" dur="500"/>
                                        <p:tgtEl>
                                          <p:spTgt spid="16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606"/>
                                        </p:tgtEl>
                                        <p:attrNameLst>
                                          <p:attrName>style.visibility</p:attrName>
                                        </p:attrNameLst>
                                      </p:cBhvr>
                                      <p:to>
                                        <p:strVal val="visible"/>
                                      </p:to>
                                    </p:set>
                                    <p:anim calcmode="lin" valueType="num">
                                      <p:cBhvr additive="base">
                                        <p:cTn id="11" dur="500"/>
                                        <p:tgtEl>
                                          <p:spTgt spid="1606"/>
                                        </p:tgtEl>
                                        <p:attrNameLst>
                                          <p:attrName>ppt_w</p:attrName>
                                        </p:attrNameLst>
                                      </p:cBhvr>
                                      <p:tavLst>
                                        <p:tav tm="0">
                                          <p:val>
                                            <p:strVal val="0"/>
                                          </p:val>
                                        </p:tav>
                                        <p:tav tm="100000">
                                          <p:val>
                                            <p:strVal val="#ppt_w"/>
                                          </p:val>
                                        </p:tav>
                                      </p:tavLst>
                                    </p:anim>
                                    <p:anim calcmode="lin" valueType="num">
                                      <p:cBhvr additive="base">
                                        <p:cTn id="12" dur="500"/>
                                        <p:tgtEl>
                                          <p:spTgt spid="160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03"/>
                                        </p:tgtEl>
                                        <p:attrNameLst>
                                          <p:attrName>style.visibility</p:attrName>
                                        </p:attrNameLst>
                                      </p:cBhvr>
                                      <p:to>
                                        <p:strVal val="visible"/>
                                      </p:to>
                                    </p:set>
                                    <p:anim calcmode="lin" valueType="num">
                                      <p:cBhvr additive="base">
                                        <p:cTn id="15" dur="500"/>
                                        <p:tgtEl>
                                          <p:spTgt spid="1603"/>
                                        </p:tgtEl>
                                        <p:attrNameLst>
                                          <p:attrName>ppt_w</p:attrName>
                                        </p:attrNameLst>
                                      </p:cBhvr>
                                      <p:tavLst>
                                        <p:tav tm="0">
                                          <p:val>
                                            <p:strVal val="0"/>
                                          </p:val>
                                        </p:tav>
                                        <p:tav tm="100000">
                                          <p:val>
                                            <p:strVal val="#ppt_w"/>
                                          </p:val>
                                        </p:tav>
                                      </p:tavLst>
                                    </p:anim>
                                    <p:anim calcmode="lin" valueType="num">
                                      <p:cBhvr additive="base">
                                        <p:cTn id="16" dur="500"/>
                                        <p:tgtEl>
                                          <p:spTgt spid="160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615"/>
        <p:cNvGrpSpPr/>
        <p:nvPr/>
      </p:nvGrpSpPr>
      <p:grpSpPr>
        <a:xfrm>
          <a:off x="0" y="0"/>
          <a:ext cx="0" cy="0"/>
          <a:chOff x="0" y="0"/>
          <a:chExt cx="0" cy="0"/>
        </a:xfrm>
      </p:grpSpPr>
      <p:grpSp>
        <p:nvGrpSpPr>
          <p:cNvPr id="1616" name="Google Shape;1616;p25"/>
          <p:cNvGrpSpPr/>
          <p:nvPr/>
        </p:nvGrpSpPr>
        <p:grpSpPr>
          <a:xfrm>
            <a:off x="9651419" y="-136820"/>
            <a:ext cx="8636581" cy="10423820"/>
            <a:chOff x="0" y="-28575"/>
            <a:chExt cx="2274655" cy="2745368"/>
          </a:xfrm>
        </p:grpSpPr>
        <p:sp>
          <p:nvSpPr>
            <p:cNvPr id="1617" name="Google Shape;1617;p25"/>
            <p:cNvSpPr/>
            <p:nvPr/>
          </p:nvSpPr>
          <p:spPr>
            <a:xfrm>
              <a:off x="0" y="0"/>
              <a:ext cx="2274655" cy="2716793"/>
            </a:xfrm>
            <a:custGeom>
              <a:avLst/>
              <a:gdLst/>
              <a:ahLst/>
              <a:cxnLst/>
              <a:rect l="l" t="t" r="r" b="b"/>
              <a:pathLst>
                <a:path w="2274655" h="2716793" extrusionOk="0">
                  <a:moveTo>
                    <a:pt x="0" y="0"/>
                  </a:moveTo>
                  <a:lnTo>
                    <a:pt x="2274655" y="0"/>
                  </a:lnTo>
                  <a:lnTo>
                    <a:pt x="2274655" y="2716793"/>
                  </a:lnTo>
                  <a:lnTo>
                    <a:pt x="0" y="2716793"/>
                  </a:lnTo>
                  <a:close/>
                </a:path>
              </a:pathLst>
            </a:custGeom>
            <a:solidFill>
              <a:srgbClr val="7D2AE8"/>
            </a:solidFill>
            <a:ln>
              <a:noFill/>
            </a:ln>
          </p:spPr>
        </p:sp>
        <p:sp>
          <p:nvSpPr>
            <p:cNvPr id="1618" name="Google Shape;1618;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9" name="Google Shape;1619;p25"/>
          <p:cNvGrpSpPr/>
          <p:nvPr/>
        </p:nvGrpSpPr>
        <p:grpSpPr>
          <a:xfrm>
            <a:off x="11043986" y="1028699"/>
            <a:ext cx="6215314" cy="8527828"/>
            <a:chOff x="0" y="0"/>
            <a:chExt cx="1636955" cy="2246017"/>
          </a:xfrm>
        </p:grpSpPr>
        <p:sp>
          <p:nvSpPr>
            <p:cNvPr id="1620" name="Google Shape;1620;p25"/>
            <p:cNvSpPr/>
            <p:nvPr/>
          </p:nvSpPr>
          <p:spPr>
            <a:xfrm>
              <a:off x="0" y="0"/>
              <a:ext cx="1636955" cy="2246017"/>
            </a:xfrm>
            <a:custGeom>
              <a:avLst/>
              <a:gdLst/>
              <a:ahLst/>
              <a:cxnLst/>
              <a:rect l="l" t="t" r="r" b="b"/>
              <a:pathLst>
                <a:path w="1636955" h="292341" extrusionOk="0">
                  <a:moveTo>
                    <a:pt x="0" y="0"/>
                  </a:moveTo>
                  <a:lnTo>
                    <a:pt x="1636955" y="0"/>
                  </a:lnTo>
                  <a:lnTo>
                    <a:pt x="1636955" y="292341"/>
                  </a:lnTo>
                  <a:lnTo>
                    <a:pt x="0" y="292341"/>
                  </a:lnTo>
                  <a:close/>
                </a:path>
              </a:pathLst>
            </a:custGeom>
            <a:solidFill>
              <a:srgbClr val="040926"/>
            </a:solidFill>
            <a:ln>
              <a:noFill/>
            </a:ln>
          </p:spPr>
        </p:sp>
        <p:sp>
          <p:nvSpPr>
            <p:cNvPr id="1621" name="Google Shape;1621;p25"/>
            <p:cNvSpPr txBox="1"/>
            <p:nvPr/>
          </p:nvSpPr>
          <p:spPr>
            <a:xfrm>
              <a:off x="62205" y="583268"/>
              <a:ext cx="1426229" cy="908050"/>
            </a:xfrm>
            <a:prstGeom prst="rect">
              <a:avLst/>
            </a:prstGeom>
            <a:noFill/>
            <a:ln>
              <a:noFill/>
            </a:ln>
          </p:spPr>
          <p:txBody>
            <a:bodyPr spcFirstLastPara="1" wrap="square" lIns="254000" tIns="254000" rIns="254000" bIns="254000" anchor="ctr" anchorCtr="0">
              <a:noAutofit/>
            </a:bodyPr>
            <a:lstStyle/>
            <a:p>
              <a:pPr lvl="0" algn="ctr">
                <a:lnSpc>
                  <a:spcPct val="150000"/>
                </a:lnSpc>
              </a:pPr>
              <a:r>
                <a:rPr lang="en-US" sz="3200" b="1" dirty="0" err="1">
                  <a:solidFill>
                    <a:srgbClr val="DEC0F1"/>
                  </a:solidFill>
                  <a:latin typeface="Nunito Sans"/>
                  <a:ea typeface="Nunito Sans"/>
                  <a:cs typeface="Nunito Sans"/>
                  <a:sym typeface="Nunito Sans"/>
                </a:rPr>
                <a:t>conclution</a:t>
              </a:r>
              <a:r>
                <a:rPr lang="en-US" sz="3200" b="1" dirty="0">
                  <a:solidFill>
                    <a:srgbClr val="DEC0F1"/>
                  </a:solidFill>
                  <a:latin typeface="Nunito Sans"/>
                  <a:ea typeface="Nunito Sans"/>
                  <a:cs typeface="Nunito Sans"/>
                  <a:sym typeface="Nunito Sans"/>
                </a:rPr>
                <a:t>:</a:t>
              </a:r>
            </a:p>
            <a:p>
              <a:pPr lvl="0" algn="ctr">
                <a:lnSpc>
                  <a:spcPct val="150000"/>
                </a:lnSpc>
              </a:pPr>
              <a:r>
                <a:rPr lang="en-US" sz="3200" b="1" dirty="0" smtClean="0">
                  <a:solidFill>
                    <a:srgbClr val="DEC0F1"/>
                  </a:solidFill>
                  <a:latin typeface="Nunito Sans"/>
                  <a:ea typeface="Nunito Sans"/>
                  <a:cs typeface="Nunito Sans"/>
                  <a:sym typeface="Nunito Sans"/>
                </a:rPr>
                <a:t>Missing </a:t>
              </a:r>
              <a:r>
                <a:rPr lang="en-US" sz="3200" b="1" dirty="0">
                  <a:solidFill>
                    <a:srgbClr val="DEC0F1"/>
                  </a:solidFill>
                  <a:latin typeface="Nunito Sans"/>
                  <a:ea typeface="Nunito Sans"/>
                  <a:cs typeface="Nunito Sans"/>
                  <a:sym typeface="Nunito Sans"/>
                </a:rPr>
                <a:t>value below 20%, </a:t>
              </a:r>
              <a:r>
                <a:rPr lang="en-US" sz="3200" b="1" dirty="0" smtClean="0">
                  <a:solidFill>
                    <a:srgbClr val="DEC0F1"/>
                  </a:solidFill>
                  <a:latin typeface="Nunito Sans"/>
                  <a:ea typeface="Nunito Sans"/>
                  <a:cs typeface="Nunito Sans"/>
                  <a:sym typeface="Nunito Sans"/>
                </a:rPr>
                <a:t>so it’s okay if we don’t handle. But if percentage is above 20% so we can handle numerically </a:t>
              </a:r>
              <a:r>
                <a:rPr lang="en-US" sz="3200" b="1" dirty="0">
                  <a:solidFill>
                    <a:srgbClr val="DEC0F1"/>
                  </a:solidFill>
                  <a:latin typeface="Nunito Sans"/>
                  <a:ea typeface="Nunito Sans"/>
                  <a:cs typeface="Nunito Sans"/>
                  <a:sym typeface="Nunito Sans"/>
                </a:rPr>
                <a:t>with median, and handle categorical with mode. but the </a:t>
              </a:r>
              <a:r>
                <a:rPr lang="en-US" sz="3200" b="1" dirty="0" err="1">
                  <a:solidFill>
                    <a:srgbClr val="DEC0F1"/>
                  </a:solidFill>
                  <a:latin typeface="Nunito Sans"/>
                  <a:ea typeface="Nunito Sans"/>
                  <a:cs typeface="Nunito Sans"/>
                  <a:sym typeface="Nunito Sans"/>
                </a:rPr>
                <a:t>caegorical</a:t>
              </a:r>
              <a:r>
                <a:rPr lang="en-US" sz="3200" b="1" dirty="0">
                  <a:solidFill>
                    <a:srgbClr val="DEC0F1"/>
                  </a:solidFill>
                  <a:latin typeface="Nunito Sans"/>
                  <a:ea typeface="Nunito Sans"/>
                  <a:cs typeface="Nunito Sans"/>
                  <a:sym typeface="Nunito Sans"/>
                </a:rPr>
                <a:t> has no missing value, namely name, and sex</a:t>
              </a:r>
              <a:endParaRPr sz="1200" dirty="0"/>
            </a:p>
          </p:txBody>
        </p:sp>
      </p:grpSp>
      <p:grpSp>
        <p:nvGrpSpPr>
          <p:cNvPr id="1632" name="Google Shape;1632;p25"/>
          <p:cNvGrpSpPr/>
          <p:nvPr/>
        </p:nvGrpSpPr>
        <p:grpSpPr>
          <a:xfrm>
            <a:off x="3595266" y="7418899"/>
            <a:ext cx="2870733" cy="2859652"/>
            <a:chOff x="0" y="0"/>
            <a:chExt cx="3827644" cy="3812870"/>
          </a:xfrm>
        </p:grpSpPr>
        <p:grpSp>
          <p:nvGrpSpPr>
            <p:cNvPr id="1633" name="Google Shape;1633;p25"/>
            <p:cNvGrpSpPr/>
            <p:nvPr/>
          </p:nvGrpSpPr>
          <p:grpSpPr>
            <a:xfrm>
              <a:off x="0" y="0"/>
              <a:ext cx="1913822" cy="1913822"/>
              <a:chOff x="0" y="0"/>
              <a:chExt cx="812800" cy="812800"/>
            </a:xfrm>
          </p:grpSpPr>
          <p:sp>
            <p:nvSpPr>
              <p:cNvPr id="1634" name="Google Shape;1634;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35" name="Google Shape;1635;p2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36" name="Google Shape;1636;p25"/>
            <p:cNvGrpSpPr/>
            <p:nvPr/>
          </p:nvGrpSpPr>
          <p:grpSpPr>
            <a:xfrm>
              <a:off x="1913822" y="1899048"/>
              <a:ext cx="1913822" cy="1913822"/>
              <a:chOff x="0" y="0"/>
              <a:chExt cx="812800" cy="812800"/>
            </a:xfrm>
          </p:grpSpPr>
          <p:sp>
            <p:nvSpPr>
              <p:cNvPr id="1637" name="Google Shape;1637;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38" name="Google Shape;1638;p2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39" name="Google Shape;1639;p25"/>
            <p:cNvGrpSpPr/>
            <p:nvPr/>
          </p:nvGrpSpPr>
          <p:grpSpPr>
            <a:xfrm>
              <a:off x="1913822" y="0"/>
              <a:ext cx="1913822" cy="1913822"/>
              <a:chOff x="0" y="0"/>
              <a:chExt cx="812800" cy="812800"/>
            </a:xfrm>
          </p:grpSpPr>
          <p:sp>
            <p:nvSpPr>
              <p:cNvPr id="1640" name="Google Shape;1640;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41" name="Google Shape;1641;p2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2" name="Google Shape;1642;p25"/>
            <p:cNvGrpSpPr/>
            <p:nvPr/>
          </p:nvGrpSpPr>
          <p:grpSpPr>
            <a:xfrm>
              <a:off x="0" y="1899048"/>
              <a:ext cx="1913822" cy="1913822"/>
              <a:chOff x="0" y="0"/>
              <a:chExt cx="812800" cy="812800"/>
            </a:xfrm>
          </p:grpSpPr>
          <p:sp>
            <p:nvSpPr>
              <p:cNvPr id="1643" name="Google Shape;1643;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44" name="Google Shape;1644;p2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645" name="Google Shape;1645;p25"/>
          <p:cNvPicPr preferRelativeResize="0"/>
          <p:nvPr/>
        </p:nvPicPr>
        <p:blipFill rotWithShape="1">
          <a:blip r:embed="rId3">
            <a:alphaModFix/>
          </a:blip>
          <a:srcRect/>
          <a:stretch/>
        </p:blipFill>
        <p:spPr>
          <a:xfrm>
            <a:off x="5177684" y="7492070"/>
            <a:ext cx="1114482" cy="1290453"/>
          </a:xfrm>
          <a:prstGeom prst="rect">
            <a:avLst/>
          </a:prstGeom>
          <a:noFill/>
          <a:ln>
            <a:noFill/>
          </a:ln>
        </p:spPr>
      </p:pic>
      <p:pic>
        <p:nvPicPr>
          <p:cNvPr id="1646" name="Google Shape;1646;p25"/>
          <p:cNvPicPr preferRelativeResize="0"/>
          <p:nvPr/>
        </p:nvPicPr>
        <p:blipFill rotWithShape="1">
          <a:blip r:embed="rId4">
            <a:alphaModFix/>
          </a:blip>
          <a:srcRect/>
          <a:stretch/>
        </p:blipFill>
        <p:spPr>
          <a:xfrm>
            <a:off x="3684962" y="8921979"/>
            <a:ext cx="1269359" cy="1269359"/>
          </a:xfrm>
          <a:prstGeom prst="rect">
            <a:avLst/>
          </a:prstGeom>
          <a:noFill/>
          <a:ln>
            <a:noFill/>
          </a:ln>
        </p:spPr>
      </p:pic>
      <p:grpSp>
        <p:nvGrpSpPr>
          <p:cNvPr id="1647" name="Google Shape;1647;p25"/>
          <p:cNvGrpSpPr/>
          <p:nvPr/>
        </p:nvGrpSpPr>
        <p:grpSpPr>
          <a:xfrm>
            <a:off x="406998" y="7418899"/>
            <a:ext cx="2859652" cy="2859652"/>
            <a:chOff x="0" y="0"/>
            <a:chExt cx="812800" cy="812800"/>
          </a:xfrm>
        </p:grpSpPr>
        <p:sp>
          <p:nvSpPr>
            <p:cNvPr id="1648" name="Google Shape;1648;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49" name="Google Shape;1649;p25"/>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0" name="Google Shape;1650;p25"/>
          <p:cNvGrpSpPr/>
          <p:nvPr/>
        </p:nvGrpSpPr>
        <p:grpSpPr>
          <a:xfrm>
            <a:off x="406998" y="7418899"/>
            <a:ext cx="2859652" cy="2859652"/>
            <a:chOff x="0" y="0"/>
            <a:chExt cx="812800" cy="812800"/>
          </a:xfrm>
        </p:grpSpPr>
        <p:sp>
          <p:nvSpPr>
            <p:cNvPr id="1651" name="Google Shape;1651;p25"/>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7D2AE8"/>
            </a:solidFill>
            <a:ln>
              <a:noFill/>
            </a:ln>
          </p:spPr>
        </p:sp>
        <p:sp>
          <p:nvSpPr>
            <p:cNvPr id="1652" name="Google Shape;1652;p25"/>
            <p:cNvSpPr txBox="1"/>
            <p:nvPr/>
          </p:nvSpPr>
          <p:spPr>
            <a:xfrm>
              <a:off x="139700" y="139700"/>
              <a:ext cx="533400" cy="5334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53" name="Google Shape;1653;p25"/>
          <p:cNvPicPr preferRelativeResize="0"/>
          <p:nvPr/>
        </p:nvPicPr>
        <p:blipFill rotWithShape="1">
          <a:blip r:embed="rId5">
            <a:alphaModFix/>
          </a:blip>
          <a:srcRect/>
          <a:stretch/>
        </p:blipFill>
        <p:spPr>
          <a:xfrm>
            <a:off x="1280222" y="8140922"/>
            <a:ext cx="1142780" cy="1415606"/>
          </a:xfrm>
          <a:prstGeom prst="rect">
            <a:avLst/>
          </a:prstGeom>
          <a:noFill/>
          <a:ln>
            <a:noFill/>
          </a:ln>
        </p:spPr>
      </p:pic>
      <p:grpSp>
        <p:nvGrpSpPr>
          <p:cNvPr id="1654" name="Google Shape;1654;p25"/>
          <p:cNvGrpSpPr/>
          <p:nvPr/>
        </p:nvGrpSpPr>
        <p:grpSpPr>
          <a:xfrm>
            <a:off x="6794614" y="7418899"/>
            <a:ext cx="2583404" cy="3064604"/>
            <a:chOff x="0" y="0"/>
            <a:chExt cx="685176" cy="812800"/>
          </a:xfrm>
        </p:grpSpPr>
        <p:sp>
          <p:nvSpPr>
            <p:cNvPr id="1655" name="Google Shape;1655;p25"/>
            <p:cNvSpPr/>
            <p:nvPr/>
          </p:nvSpPr>
          <p:spPr>
            <a:xfrm>
              <a:off x="0" y="0"/>
              <a:ext cx="685176" cy="748740"/>
            </a:xfrm>
            <a:custGeom>
              <a:avLst/>
              <a:gdLst/>
              <a:ahLst/>
              <a:cxnLst/>
              <a:rect l="l" t="t" r="r" b="b"/>
              <a:pathLst>
                <a:path w="685176" h="748740" extrusionOk="0">
                  <a:moveTo>
                    <a:pt x="228515" y="19070"/>
                  </a:moveTo>
                  <a:cubicBezTo>
                    <a:pt x="263529" y="7556"/>
                    <a:pt x="303578" y="0"/>
                    <a:pt x="342772" y="0"/>
                  </a:cubicBezTo>
                  <a:cubicBezTo>
                    <a:pt x="381968" y="0"/>
                    <a:pt x="419685" y="6476"/>
                    <a:pt x="454441" y="17990"/>
                  </a:cubicBezTo>
                  <a:cubicBezTo>
                    <a:pt x="455182" y="18350"/>
                    <a:pt x="455921" y="18350"/>
                    <a:pt x="456660" y="18710"/>
                  </a:cubicBezTo>
                  <a:cubicBezTo>
                    <a:pt x="587188" y="64765"/>
                    <a:pt x="683327" y="186379"/>
                    <a:pt x="685176" y="327079"/>
                  </a:cubicBezTo>
                  <a:lnTo>
                    <a:pt x="685176" y="748740"/>
                  </a:lnTo>
                  <a:lnTo>
                    <a:pt x="0" y="748740"/>
                  </a:lnTo>
                  <a:lnTo>
                    <a:pt x="0" y="327392"/>
                  </a:lnTo>
                  <a:cubicBezTo>
                    <a:pt x="1849" y="185660"/>
                    <a:pt x="96509" y="64045"/>
                    <a:pt x="228515" y="19070"/>
                  </a:cubicBezTo>
                  <a:close/>
                </a:path>
              </a:pathLst>
            </a:custGeom>
            <a:solidFill>
              <a:srgbClr val="0409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txBox="1"/>
            <p:nvPr/>
          </p:nvSpPr>
          <p:spPr>
            <a:xfrm>
              <a:off x="0" y="12700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57" name="Google Shape;1657;p25"/>
          <p:cNvPicPr preferRelativeResize="0"/>
          <p:nvPr/>
        </p:nvPicPr>
        <p:blipFill rotWithShape="1">
          <a:blip r:embed="rId6">
            <a:alphaModFix/>
          </a:blip>
          <a:srcRect/>
          <a:stretch/>
        </p:blipFill>
        <p:spPr>
          <a:xfrm>
            <a:off x="7162731" y="7892441"/>
            <a:ext cx="1847170" cy="2103403"/>
          </a:xfrm>
          <a:prstGeom prst="rect">
            <a:avLst/>
          </a:prstGeom>
          <a:noFill/>
          <a:ln>
            <a:noFill/>
          </a:ln>
        </p:spPr>
      </p:pic>
      <p:grpSp>
        <p:nvGrpSpPr>
          <p:cNvPr id="1658" name="Google Shape;1658;p25"/>
          <p:cNvGrpSpPr/>
          <p:nvPr/>
        </p:nvGrpSpPr>
        <p:grpSpPr>
          <a:xfrm>
            <a:off x="694489" y="2251065"/>
            <a:ext cx="549275" cy="568585"/>
            <a:chOff x="0" y="-28575"/>
            <a:chExt cx="812800" cy="841375"/>
          </a:xfrm>
        </p:grpSpPr>
        <p:sp>
          <p:nvSpPr>
            <p:cNvPr id="1659" name="Google Shape;1659;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60" name="Google Shape;1660;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1" name="Google Shape;1661;p25"/>
          <p:cNvGrpSpPr/>
          <p:nvPr/>
        </p:nvGrpSpPr>
        <p:grpSpPr>
          <a:xfrm>
            <a:off x="1705932" y="2251065"/>
            <a:ext cx="549275" cy="568585"/>
            <a:chOff x="0" y="-28575"/>
            <a:chExt cx="812800" cy="841375"/>
          </a:xfrm>
        </p:grpSpPr>
        <p:sp>
          <p:nvSpPr>
            <p:cNvPr id="1662" name="Google Shape;1662;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63" name="Google Shape;1663;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4" name="Google Shape;1664;p25"/>
          <p:cNvGrpSpPr/>
          <p:nvPr/>
        </p:nvGrpSpPr>
        <p:grpSpPr>
          <a:xfrm>
            <a:off x="2717375" y="2251065"/>
            <a:ext cx="549275" cy="568585"/>
            <a:chOff x="0" y="-28575"/>
            <a:chExt cx="812800" cy="841375"/>
          </a:xfrm>
        </p:grpSpPr>
        <p:sp>
          <p:nvSpPr>
            <p:cNvPr id="1665" name="Google Shape;1665;p2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66" name="Google Shape;1666;p2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rotWithShape="1">
          <a:blip r:embed="rId7"/>
          <a:srcRect l="27772" t="54687" r="41991" b="31650"/>
          <a:stretch/>
        </p:blipFill>
        <p:spPr>
          <a:xfrm>
            <a:off x="206864" y="3362778"/>
            <a:ext cx="10653714" cy="27066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32"/>
                                        </p:tgtEl>
                                        <p:attrNameLst>
                                          <p:attrName>style.visibility</p:attrName>
                                        </p:attrNameLst>
                                      </p:cBhvr>
                                      <p:to>
                                        <p:strVal val="visible"/>
                                      </p:to>
                                    </p:set>
                                    <p:anim calcmode="lin" valueType="num">
                                      <p:cBhvr additive="base">
                                        <p:cTn id="7" dur="500"/>
                                        <p:tgtEl>
                                          <p:spTgt spid="1632"/>
                                        </p:tgtEl>
                                        <p:attrNameLst>
                                          <p:attrName>ppt_w</p:attrName>
                                        </p:attrNameLst>
                                      </p:cBhvr>
                                      <p:tavLst>
                                        <p:tav tm="0">
                                          <p:val>
                                            <p:strVal val="0"/>
                                          </p:val>
                                        </p:tav>
                                        <p:tav tm="100000">
                                          <p:val>
                                            <p:strVal val="#ppt_w"/>
                                          </p:val>
                                        </p:tav>
                                      </p:tavLst>
                                    </p:anim>
                                    <p:anim calcmode="lin" valueType="num">
                                      <p:cBhvr additive="base">
                                        <p:cTn id="8" dur="500"/>
                                        <p:tgtEl>
                                          <p:spTgt spid="163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645"/>
                                        </p:tgtEl>
                                        <p:attrNameLst>
                                          <p:attrName>style.visibility</p:attrName>
                                        </p:attrNameLst>
                                      </p:cBhvr>
                                      <p:to>
                                        <p:strVal val="visible"/>
                                      </p:to>
                                    </p:set>
                                    <p:anim calcmode="lin" valueType="num">
                                      <p:cBhvr additive="base">
                                        <p:cTn id="11" dur="500"/>
                                        <p:tgtEl>
                                          <p:spTgt spid="1645"/>
                                        </p:tgtEl>
                                        <p:attrNameLst>
                                          <p:attrName>ppt_w</p:attrName>
                                        </p:attrNameLst>
                                      </p:cBhvr>
                                      <p:tavLst>
                                        <p:tav tm="0">
                                          <p:val>
                                            <p:strVal val="0"/>
                                          </p:val>
                                        </p:tav>
                                        <p:tav tm="100000">
                                          <p:val>
                                            <p:strVal val="#ppt_w"/>
                                          </p:val>
                                        </p:tav>
                                      </p:tavLst>
                                    </p:anim>
                                    <p:anim calcmode="lin" valueType="num">
                                      <p:cBhvr additive="base">
                                        <p:cTn id="12" dur="500"/>
                                        <p:tgtEl>
                                          <p:spTgt spid="164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46"/>
                                        </p:tgtEl>
                                        <p:attrNameLst>
                                          <p:attrName>style.visibility</p:attrName>
                                        </p:attrNameLst>
                                      </p:cBhvr>
                                      <p:to>
                                        <p:strVal val="visible"/>
                                      </p:to>
                                    </p:set>
                                    <p:anim calcmode="lin" valueType="num">
                                      <p:cBhvr additive="base">
                                        <p:cTn id="15" dur="500"/>
                                        <p:tgtEl>
                                          <p:spTgt spid="1646"/>
                                        </p:tgtEl>
                                        <p:attrNameLst>
                                          <p:attrName>ppt_w</p:attrName>
                                        </p:attrNameLst>
                                      </p:cBhvr>
                                      <p:tavLst>
                                        <p:tav tm="0">
                                          <p:val>
                                            <p:strVal val="0"/>
                                          </p:val>
                                        </p:tav>
                                        <p:tav tm="100000">
                                          <p:val>
                                            <p:strVal val="#ppt_w"/>
                                          </p:val>
                                        </p:tav>
                                      </p:tavLst>
                                    </p:anim>
                                    <p:anim calcmode="lin" valueType="num">
                                      <p:cBhvr additive="base">
                                        <p:cTn id="16" dur="500"/>
                                        <p:tgtEl>
                                          <p:spTgt spid="1646"/>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647"/>
                                        </p:tgtEl>
                                        <p:attrNameLst>
                                          <p:attrName>style.visibility</p:attrName>
                                        </p:attrNameLst>
                                      </p:cBhvr>
                                      <p:to>
                                        <p:strVal val="visible"/>
                                      </p:to>
                                    </p:set>
                                    <p:anim calcmode="lin" valueType="num">
                                      <p:cBhvr additive="base">
                                        <p:cTn id="19" dur="500"/>
                                        <p:tgtEl>
                                          <p:spTgt spid="1647"/>
                                        </p:tgtEl>
                                        <p:attrNameLst>
                                          <p:attrName>ppt_w</p:attrName>
                                        </p:attrNameLst>
                                      </p:cBhvr>
                                      <p:tavLst>
                                        <p:tav tm="0">
                                          <p:val>
                                            <p:strVal val="0"/>
                                          </p:val>
                                        </p:tav>
                                        <p:tav tm="100000">
                                          <p:val>
                                            <p:strVal val="#ppt_w"/>
                                          </p:val>
                                        </p:tav>
                                      </p:tavLst>
                                    </p:anim>
                                    <p:anim calcmode="lin" valueType="num">
                                      <p:cBhvr additive="base">
                                        <p:cTn id="20" dur="500"/>
                                        <p:tgtEl>
                                          <p:spTgt spid="164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653"/>
                                        </p:tgtEl>
                                        <p:attrNameLst>
                                          <p:attrName>style.visibility</p:attrName>
                                        </p:attrNameLst>
                                      </p:cBhvr>
                                      <p:to>
                                        <p:strVal val="visible"/>
                                      </p:to>
                                    </p:set>
                                    <p:anim calcmode="lin" valueType="num">
                                      <p:cBhvr additive="base">
                                        <p:cTn id="23" dur="500"/>
                                        <p:tgtEl>
                                          <p:spTgt spid="1653"/>
                                        </p:tgtEl>
                                        <p:attrNameLst>
                                          <p:attrName>ppt_w</p:attrName>
                                        </p:attrNameLst>
                                      </p:cBhvr>
                                      <p:tavLst>
                                        <p:tav tm="0">
                                          <p:val>
                                            <p:strVal val="0"/>
                                          </p:val>
                                        </p:tav>
                                        <p:tav tm="100000">
                                          <p:val>
                                            <p:strVal val="#ppt_w"/>
                                          </p:val>
                                        </p:tav>
                                      </p:tavLst>
                                    </p:anim>
                                    <p:anim calcmode="lin" valueType="num">
                                      <p:cBhvr additive="base">
                                        <p:cTn id="24" dur="500"/>
                                        <p:tgtEl>
                                          <p:spTgt spid="165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657"/>
                                        </p:tgtEl>
                                        <p:attrNameLst>
                                          <p:attrName>style.visibility</p:attrName>
                                        </p:attrNameLst>
                                      </p:cBhvr>
                                      <p:to>
                                        <p:strVal val="visible"/>
                                      </p:to>
                                    </p:set>
                                    <p:anim calcmode="lin" valueType="num">
                                      <p:cBhvr additive="base">
                                        <p:cTn id="27" dur="500"/>
                                        <p:tgtEl>
                                          <p:spTgt spid="1657"/>
                                        </p:tgtEl>
                                        <p:attrNameLst>
                                          <p:attrName>ppt_w</p:attrName>
                                        </p:attrNameLst>
                                      </p:cBhvr>
                                      <p:tavLst>
                                        <p:tav tm="0">
                                          <p:val>
                                            <p:strVal val="0"/>
                                          </p:val>
                                        </p:tav>
                                        <p:tav tm="100000">
                                          <p:val>
                                            <p:strVal val="#ppt_w"/>
                                          </p:val>
                                        </p:tav>
                                      </p:tavLst>
                                    </p:anim>
                                    <p:anim calcmode="lin" valueType="num">
                                      <p:cBhvr additive="base">
                                        <p:cTn id="28" dur="500"/>
                                        <p:tgtEl>
                                          <p:spTgt spid="1657"/>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654"/>
                                        </p:tgtEl>
                                        <p:attrNameLst>
                                          <p:attrName>style.visibility</p:attrName>
                                        </p:attrNameLst>
                                      </p:cBhvr>
                                      <p:to>
                                        <p:strVal val="visible"/>
                                      </p:to>
                                    </p:set>
                                    <p:anim calcmode="lin" valueType="num">
                                      <p:cBhvr additive="base">
                                        <p:cTn id="31" dur="500"/>
                                        <p:tgtEl>
                                          <p:spTgt spid="1654"/>
                                        </p:tgtEl>
                                        <p:attrNameLst>
                                          <p:attrName>ppt_w</p:attrName>
                                        </p:attrNameLst>
                                      </p:cBhvr>
                                      <p:tavLst>
                                        <p:tav tm="0">
                                          <p:val>
                                            <p:strVal val="0"/>
                                          </p:val>
                                        </p:tav>
                                        <p:tav tm="100000">
                                          <p:val>
                                            <p:strVal val="#ppt_w"/>
                                          </p:val>
                                        </p:tav>
                                      </p:tavLst>
                                    </p:anim>
                                    <p:anim calcmode="lin" valueType="num">
                                      <p:cBhvr additive="base">
                                        <p:cTn id="32" dur="500"/>
                                        <p:tgtEl>
                                          <p:spTgt spid="1654"/>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658"/>
                                        </p:tgtEl>
                                        <p:attrNameLst>
                                          <p:attrName>style.visibility</p:attrName>
                                        </p:attrNameLst>
                                      </p:cBhvr>
                                      <p:to>
                                        <p:strVal val="visible"/>
                                      </p:to>
                                    </p:set>
                                    <p:anim calcmode="lin" valueType="num">
                                      <p:cBhvr additive="base">
                                        <p:cTn id="35" dur="500"/>
                                        <p:tgtEl>
                                          <p:spTgt spid="1658"/>
                                        </p:tgtEl>
                                        <p:attrNameLst>
                                          <p:attrName>ppt_w</p:attrName>
                                        </p:attrNameLst>
                                      </p:cBhvr>
                                      <p:tavLst>
                                        <p:tav tm="0">
                                          <p:val>
                                            <p:strVal val="0"/>
                                          </p:val>
                                        </p:tav>
                                        <p:tav tm="100000">
                                          <p:val>
                                            <p:strVal val="#ppt_w"/>
                                          </p:val>
                                        </p:tav>
                                      </p:tavLst>
                                    </p:anim>
                                    <p:anim calcmode="lin" valueType="num">
                                      <p:cBhvr additive="base">
                                        <p:cTn id="36" dur="500"/>
                                        <p:tgtEl>
                                          <p:spTgt spid="1658"/>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661"/>
                                        </p:tgtEl>
                                        <p:attrNameLst>
                                          <p:attrName>style.visibility</p:attrName>
                                        </p:attrNameLst>
                                      </p:cBhvr>
                                      <p:to>
                                        <p:strVal val="visible"/>
                                      </p:to>
                                    </p:set>
                                    <p:anim calcmode="lin" valueType="num">
                                      <p:cBhvr additive="base">
                                        <p:cTn id="39" dur="500"/>
                                        <p:tgtEl>
                                          <p:spTgt spid="1661"/>
                                        </p:tgtEl>
                                        <p:attrNameLst>
                                          <p:attrName>ppt_w</p:attrName>
                                        </p:attrNameLst>
                                      </p:cBhvr>
                                      <p:tavLst>
                                        <p:tav tm="0">
                                          <p:val>
                                            <p:strVal val="0"/>
                                          </p:val>
                                        </p:tav>
                                        <p:tav tm="100000">
                                          <p:val>
                                            <p:strVal val="#ppt_w"/>
                                          </p:val>
                                        </p:tav>
                                      </p:tavLst>
                                    </p:anim>
                                    <p:anim calcmode="lin" valueType="num">
                                      <p:cBhvr additive="base">
                                        <p:cTn id="40" dur="500"/>
                                        <p:tgtEl>
                                          <p:spTgt spid="1661"/>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664"/>
                                        </p:tgtEl>
                                        <p:attrNameLst>
                                          <p:attrName>style.visibility</p:attrName>
                                        </p:attrNameLst>
                                      </p:cBhvr>
                                      <p:to>
                                        <p:strVal val="visible"/>
                                      </p:to>
                                    </p:set>
                                    <p:anim calcmode="lin" valueType="num">
                                      <p:cBhvr additive="base">
                                        <p:cTn id="43" dur="500"/>
                                        <p:tgtEl>
                                          <p:spTgt spid="1664"/>
                                        </p:tgtEl>
                                        <p:attrNameLst>
                                          <p:attrName>ppt_w</p:attrName>
                                        </p:attrNameLst>
                                      </p:cBhvr>
                                      <p:tavLst>
                                        <p:tav tm="0">
                                          <p:val>
                                            <p:strVal val="0"/>
                                          </p:val>
                                        </p:tav>
                                        <p:tav tm="100000">
                                          <p:val>
                                            <p:strVal val="#ppt_w"/>
                                          </p:val>
                                        </p:tav>
                                      </p:tavLst>
                                    </p:anim>
                                    <p:anim calcmode="lin" valueType="num">
                                      <p:cBhvr additive="base">
                                        <p:cTn id="44" dur="500"/>
                                        <p:tgtEl>
                                          <p:spTgt spid="16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D2AE8"/>
        </a:solidFill>
        <a:effectLst/>
      </p:bgPr>
    </p:bg>
    <p:spTree>
      <p:nvGrpSpPr>
        <p:cNvPr id="1" name="Shape 1670"/>
        <p:cNvGrpSpPr/>
        <p:nvPr/>
      </p:nvGrpSpPr>
      <p:grpSpPr>
        <a:xfrm>
          <a:off x="0" y="0"/>
          <a:ext cx="0" cy="0"/>
          <a:chOff x="0" y="0"/>
          <a:chExt cx="0" cy="0"/>
        </a:xfrm>
      </p:grpSpPr>
      <p:sp>
        <p:nvSpPr>
          <p:cNvPr id="1671" name="Google Shape;1671;p26"/>
          <p:cNvSpPr txBox="1"/>
          <p:nvPr/>
        </p:nvSpPr>
        <p:spPr>
          <a:xfrm>
            <a:off x="559972" y="6516850"/>
            <a:ext cx="13046100" cy="33855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00" b="0" i="0" u="none" strike="noStrike" cap="none" dirty="0" smtClean="0">
                <a:solidFill>
                  <a:srgbClr val="DEC0F1"/>
                </a:solidFill>
                <a:latin typeface="Russo One"/>
                <a:ea typeface="Russo One"/>
                <a:cs typeface="Russo One"/>
                <a:sym typeface="Russo One"/>
              </a:rPr>
              <a:t>If we handle missing data</a:t>
            </a:r>
            <a:endParaRPr dirty="0"/>
          </a:p>
        </p:txBody>
      </p:sp>
      <p:grpSp>
        <p:nvGrpSpPr>
          <p:cNvPr id="1672" name="Google Shape;1672;p26"/>
          <p:cNvGrpSpPr/>
          <p:nvPr/>
        </p:nvGrpSpPr>
        <p:grpSpPr>
          <a:xfrm rot="5400000">
            <a:off x="14774441" y="6794"/>
            <a:ext cx="3520353" cy="3506765"/>
            <a:chOff x="0" y="0"/>
            <a:chExt cx="4693804" cy="4675687"/>
          </a:xfrm>
        </p:grpSpPr>
        <p:grpSp>
          <p:nvGrpSpPr>
            <p:cNvPr id="1673" name="Google Shape;1673;p26"/>
            <p:cNvGrpSpPr/>
            <p:nvPr/>
          </p:nvGrpSpPr>
          <p:grpSpPr>
            <a:xfrm>
              <a:off x="0" y="0"/>
              <a:ext cx="2346902" cy="2346902"/>
              <a:chOff x="0" y="0"/>
              <a:chExt cx="812800" cy="812800"/>
            </a:xfrm>
          </p:grpSpPr>
          <p:sp>
            <p:nvSpPr>
              <p:cNvPr id="1674" name="Google Shape;167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75" name="Google Shape;1675;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6" name="Google Shape;1676;p26"/>
            <p:cNvGrpSpPr/>
            <p:nvPr/>
          </p:nvGrpSpPr>
          <p:grpSpPr>
            <a:xfrm>
              <a:off x="2346902" y="2328785"/>
              <a:ext cx="2346902" cy="2346902"/>
              <a:chOff x="0" y="0"/>
              <a:chExt cx="812800" cy="812800"/>
            </a:xfrm>
          </p:grpSpPr>
          <p:sp>
            <p:nvSpPr>
              <p:cNvPr id="1677" name="Google Shape;167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78" name="Google Shape;1678;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9" name="Google Shape;1679;p26"/>
            <p:cNvGrpSpPr/>
            <p:nvPr/>
          </p:nvGrpSpPr>
          <p:grpSpPr>
            <a:xfrm>
              <a:off x="2346902" y="0"/>
              <a:ext cx="2346902" cy="2346902"/>
              <a:chOff x="0" y="0"/>
              <a:chExt cx="812800" cy="812800"/>
            </a:xfrm>
          </p:grpSpPr>
          <p:sp>
            <p:nvSpPr>
              <p:cNvPr id="1680" name="Google Shape;168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81" name="Google Shape;1681;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2" name="Google Shape;1682;p26"/>
            <p:cNvGrpSpPr/>
            <p:nvPr/>
          </p:nvGrpSpPr>
          <p:grpSpPr>
            <a:xfrm>
              <a:off x="0" y="2328785"/>
              <a:ext cx="2346902" cy="2346902"/>
              <a:chOff x="0" y="0"/>
              <a:chExt cx="812800" cy="812800"/>
            </a:xfrm>
          </p:grpSpPr>
          <p:sp>
            <p:nvSpPr>
              <p:cNvPr id="1683" name="Google Shape;168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84" name="Google Shape;1684;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85" name="Google Shape;1685;p26"/>
          <p:cNvGrpSpPr/>
          <p:nvPr/>
        </p:nvGrpSpPr>
        <p:grpSpPr>
          <a:xfrm rot="5400000">
            <a:off x="14774441" y="3527148"/>
            <a:ext cx="3520353" cy="3506765"/>
            <a:chOff x="0" y="0"/>
            <a:chExt cx="4693804" cy="4675687"/>
          </a:xfrm>
        </p:grpSpPr>
        <p:grpSp>
          <p:nvGrpSpPr>
            <p:cNvPr id="1686" name="Google Shape;1686;p26"/>
            <p:cNvGrpSpPr/>
            <p:nvPr/>
          </p:nvGrpSpPr>
          <p:grpSpPr>
            <a:xfrm>
              <a:off x="0" y="0"/>
              <a:ext cx="2346902" cy="2346902"/>
              <a:chOff x="0" y="0"/>
              <a:chExt cx="812800" cy="812800"/>
            </a:xfrm>
          </p:grpSpPr>
          <p:sp>
            <p:nvSpPr>
              <p:cNvPr id="1687" name="Google Shape;168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88" name="Google Shape;1688;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9" name="Google Shape;1689;p26"/>
            <p:cNvGrpSpPr/>
            <p:nvPr/>
          </p:nvGrpSpPr>
          <p:grpSpPr>
            <a:xfrm>
              <a:off x="2346902" y="2328785"/>
              <a:ext cx="2346902" cy="2346902"/>
              <a:chOff x="0" y="0"/>
              <a:chExt cx="812800" cy="812800"/>
            </a:xfrm>
          </p:grpSpPr>
          <p:sp>
            <p:nvSpPr>
              <p:cNvPr id="1690" name="Google Shape;169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691" name="Google Shape;1691;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2" name="Google Shape;1692;p26"/>
            <p:cNvGrpSpPr/>
            <p:nvPr/>
          </p:nvGrpSpPr>
          <p:grpSpPr>
            <a:xfrm>
              <a:off x="2346902" y="0"/>
              <a:ext cx="2346902" cy="2346902"/>
              <a:chOff x="0" y="0"/>
              <a:chExt cx="812800" cy="812800"/>
            </a:xfrm>
          </p:grpSpPr>
          <p:sp>
            <p:nvSpPr>
              <p:cNvPr id="1693" name="Google Shape;169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94" name="Google Shape;1694;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5" name="Google Shape;1695;p26"/>
            <p:cNvGrpSpPr/>
            <p:nvPr/>
          </p:nvGrpSpPr>
          <p:grpSpPr>
            <a:xfrm>
              <a:off x="0" y="2328785"/>
              <a:ext cx="2346902" cy="2346902"/>
              <a:chOff x="0" y="0"/>
              <a:chExt cx="812800" cy="812800"/>
            </a:xfrm>
          </p:grpSpPr>
          <p:sp>
            <p:nvSpPr>
              <p:cNvPr id="1696" name="Google Shape;169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697" name="Google Shape;1697;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98" name="Google Shape;1698;p26"/>
          <p:cNvGrpSpPr/>
          <p:nvPr/>
        </p:nvGrpSpPr>
        <p:grpSpPr>
          <a:xfrm>
            <a:off x="4276241" y="1737194"/>
            <a:ext cx="2873125" cy="2974133"/>
            <a:chOff x="0" y="-28575"/>
            <a:chExt cx="812800" cy="841375"/>
          </a:xfrm>
        </p:grpSpPr>
        <p:sp>
          <p:nvSpPr>
            <p:cNvPr id="1699" name="Google Shape;169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700" name="Google Shape;1700;p26"/>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1" name="Google Shape;1701;p26"/>
          <p:cNvGrpSpPr/>
          <p:nvPr/>
        </p:nvGrpSpPr>
        <p:grpSpPr>
          <a:xfrm>
            <a:off x="7988333" y="1737194"/>
            <a:ext cx="2873125" cy="2974133"/>
            <a:chOff x="0" y="-28575"/>
            <a:chExt cx="812800" cy="841375"/>
          </a:xfrm>
        </p:grpSpPr>
        <p:sp>
          <p:nvSpPr>
            <p:cNvPr id="1702" name="Google Shape;170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703" name="Google Shape;1703;p26"/>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04" name="Google Shape;1704;p26"/>
          <p:cNvPicPr preferRelativeResize="0"/>
          <p:nvPr/>
        </p:nvPicPr>
        <p:blipFill rotWithShape="1">
          <a:blip r:embed="rId3">
            <a:alphaModFix/>
          </a:blip>
          <a:srcRect/>
          <a:stretch/>
        </p:blipFill>
        <p:spPr>
          <a:xfrm>
            <a:off x="4603697" y="1985543"/>
            <a:ext cx="2218213" cy="2568457"/>
          </a:xfrm>
          <a:prstGeom prst="rect">
            <a:avLst/>
          </a:prstGeom>
          <a:noFill/>
          <a:ln>
            <a:noFill/>
          </a:ln>
        </p:spPr>
      </p:pic>
      <p:grpSp>
        <p:nvGrpSpPr>
          <p:cNvPr id="1705" name="Google Shape;1705;p26"/>
          <p:cNvGrpSpPr/>
          <p:nvPr/>
        </p:nvGrpSpPr>
        <p:grpSpPr>
          <a:xfrm>
            <a:off x="564150" y="1737194"/>
            <a:ext cx="2873125" cy="2974133"/>
            <a:chOff x="0" y="-28575"/>
            <a:chExt cx="812800" cy="841375"/>
          </a:xfrm>
        </p:grpSpPr>
        <p:sp>
          <p:nvSpPr>
            <p:cNvPr id="1706" name="Google Shape;170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707" name="Google Shape;1707;p26"/>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08" name="Google Shape;1708;p26"/>
          <p:cNvPicPr preferRelativeResize="0"/>
          <p:nvPr/>
        </p:nvPicPr>
        <p:blipFill rotWithShape="1">
          <a:blip r:embed="rId4">
            <a:alphaModFix/>
          </a:blip>
          <a:srcRect/>
          <a:stretch/>
        </p:blipFill>
        <p:spPr>
          <a:xfrm rot="5400000">
            <a:off x="810452" y="2079511"/>
            <a:ext cx="2380521" cy="2380521"/>
          </a:xfrm>
          <a:prstGeom prst="rect">
            <a:avLst/>
          </a:prstGeom>
          <a:noFill/>
          <a:ln>
            <a:noFill/>
          </a:ln>
        </p:spPr>
      </p:pic>
      <p:grpSp>
        <p:nvGrpSpPr>
          <p:cNvPr id="1709" name="Google Shape;1709;p26"/>
          <p:cNvGrpSpPr/>
          <p:nvPr/>
        </p:nvGrpSpPr>
        <p:grpSpPr>
          <a:xfrm rot="5400000">
            <a:off x="14774441" y="7047501"/>
            <a:ext cx="3520353" cy="3506765"/>
            <a:chOff x="0" y="0"/>
            <a:chExt cx="4693804" cy="4675687"/>
          </a:xfrm>
        </p:grpSpPr>
        <p:grpSp>
          <p:nvGrpSpPr>
            <p:cNvPr id="1710" name="Google Shape;1710;p26"/>
            <p:cNvGrpSpPr/>
            <p:nvPr/>
          </p:nvGrpSpPr>
          <p:grpSpPr>
            <a:xfrm>
              <a:off x="0" y="0"/>
              <a:ext cx="2346902" cy="2346902"/>
              <a:chOff x="0" y="0"/>
              <a:chExt cx="812800" cy="812800"/>
            </a:xfrm>
          </p:grpSpPr>
          <p:sp>
            <p:nvSpPr>
              <p:cNvPr id="1711" name="Google Shape;171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712" name="Google Shape;1712;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3" name="Google Shape;1713;p26"/>
            <p:cNvGrpSpPr/>
            <p:nvPr/>
          </p:nvGrpSpPr>
          <p:grpSpPr>
            <a:xfrm>
              <a:off x="2346902" y="2328785"/>
              <a:ext cx="2346902" cy="2346902"/>
              <a:chOff x="0" y="0"/>
              <a:chExt cx="812800" cy="812800"/>
            </a:xfrm>
          </p:grpSpPr>
          <p:sp>
            <p:nvSpPr>
              <p:cNvPr id="1714" name="Google Shape;171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715" name="Google Shape;1715;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6" name="Google Shape;1716;p26"/>
            <p:cNvGrpSpPr/>
            <p:nvPr/>
          </p:nvGrpSpPr>
          <p:grpSpPr>
            <a:xfrm>
              <a:off x="2346902" y="0"/>
              <a:ext cx="2346902" cy="2346902"/>
              <a:chOff x="0" y="0"/>
              <a:chExt cx="812800" cy="812800"/>
            </a:xfrm>
          </p:grpSpPr>
          <p:sp>
            <p:nvSpPr>
              <p:cNvPr id="1717" name="Google Shape;171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718" name="Google Shape;1718;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9" name="Google Shape;1719;p26"/>
            <p:cNvGrpSpPr/>
            <p:nvPr/>
          </p:nvGrpSpPr>
          <p:grpSpPr>
            <a:xfrm>
              <a:off x="0" y="2328785"/>
              <a:ext cx="2346902" cy="2346902"/>
              <a:chOff x="0" y="0"/>
              <a:chExt cx="812800" cy="812800"/>
            </a:xfrm>
          </p:grpSpPr>
          <p:sp>
            <p:nvSpPr>
              <p:cNvPr id="1720" name="Google Shape;172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721" name="Google Shape;1721;p26"/>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722" name="Google Shape;1722;p26"/>
          <p:cNvPicPr preferRelativeResize="0"/>
          <p:nvPr/>
        </p:nvPicPr>
        <p:blipFill rotWithShape="1">
          <a:blip r:embed="rId5">
            <a:alphaModFix/>
          </a:blip>
          <a:srcRect/>
          <a:stretch/>
        </p:blipFill>
        <p:spPr>
          <a:xfrm>
            <a:off x="8396365" y="2005841"/>
            <a:ext cx="2057060" cy="2548160"/>
          </a:xfrm>
          <a:prstGeom prst="rect">
            <a:avLst/>
          </a:prstGeom>
          <a:noFill/>
          <a:ln>
            <a:noFill/>
          </a:ln>
        </p:spPr>
      </p:pic>
      <p:pic>
        <p:nvPicPr>
          <p:cNvPr id="2" name="Picture 1"/>
          <p:cNvPicPr>
            <a:picLocks noChangeAspect="1"/>
          </p:cNvPicPr>
          <p:nvPr/>
        </p:nvPicPr>
        <p:blipFill rotWithShape="1">
          <a:blip r:embed="rId6"/>
          <a:srcRect l="27119" t="33175" r="50327" b="10430"/>
          <a:stretch/>
        </p:blipFill>
        <p:spPr>
          <a:xfrm>
            <a:off x="11598237" y="880088"/>
            <a:ext cx="6365995" cy="89493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98"/>
                                        </p:tgtEl>
                                        <p:attrNameLst>
                                          <p:attrName>style.visibility</p:attrName>
                                        </p:attrNameLst>
                                      </p:cBhvr>
                                      <p:to>
                                        <p:strVal val="visible"/>
                                      </p:to>
                                    </p:set>
                                    <p:anim calcmode="lin" valueType="num">
                                      <p:cBhvr additive="base">
                                        <p:cTn id="7" dur="500"/>
                                        <p:tgtEl>
                                          <p:spTgt spid="1698"/>
                                        </p:tgtEl>
                                        <p:attrNameLst>
                                          <p:attrName>ppt_w</p:attrName>
                                        </p:attrNameLst>
                                      </p:cBhvr>
                                      <p:tavLst>
                                        <p:tav tm="0">
                                          <p:val>
                                            <p:strVal val="0"/>
                                          </p:val>
                                        </p:tav>
                                        <p:tav tm="100000">
                                          <p:val>
                                            <p:strVal val="#ppt_w"/>
                                          </p:val>
                                        </p:tav>
                                      </p:tavLst>
                                    </p:anim>
                                    <p:anim calcmode="lin" valueType="num">
                                      <p:cBhvr additive="base">
                                        <p:cTn id="8" dur="500"/>
                                        <p:tgtEl>
                                          <p:spTgt spid="169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01"/>
                                        </p:tgtEl>
                                        <p:attrNameLst>
                                          <p:attrName>style.visibility</p:attrName>
                                        </p:attrNameLst>
                                      </p:cBhvr>
                                      <p:to>
                                        <p:strVal val="visible"/>
                                      </p:to>
                                    </p:set>
                                    <p:anim calcmode="lin" valueType="num">
                                      <p:cBhvr additive="base">
                                        <p:cTn id="11" dur="500"/>
                                        <p:tgtEl>
                                          <p:spTgt spid="1701"/>
                                        </p:tgtEl>
                                        <p:attrNameLst>
                                          <p:attrName>ppt_w</p:attrName>
                                        </p:attrNameLst>
                                      </p:cBhvr>
                                      <p:tavLst>
                                        <p:tav tm="0">
                                          <p:val>
                                            <p:strVal val="0"/>
                                          </p:val>
                                        </p:tav>
                                        <p:tav tm="100000">
                                          <p:val>
                                            <p:strVal val="#ppt_w"/>
                                          </p:val>
                                        </p:tav>
                                      </p:tavLst>
                                    </p:anim>
                                    <p:anim calcmode="lin" valueType="num">
                                      <p:cBhvr additive="base">
                                        <p:cTn id="12" dur="500"/>
                                        <p:tgtEl>
                                          <p:spTgt spid="170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04"/>
                                        </p:tgtEl>
                                        <p:attrNameLst>
                                          <p:attrName>style.visibility</p:attrName>
                                        </p:attrNameLst>
                                      </p:cBhvr>
                                      <p:to>
                                        <p:strVal val="visible"/>
                                      </p:to>
                                    </p:set>
                                    <p:anim calcmode="lin" valueType="num">
                                      <p:cBhvr additive="base">
                                        <p:cTn id="15" dur="500"/>
                                        <p:tgtEl>
                                          <p:spTgt spid="1704"/>
                                        </p:tgtEl>
                                        <p:attrNameLst>
                                          <p:attrName>ppt_w</p:attrName>
                                        </p:attrNameLst>
                                      </p:cBhvr>
                                      <p:tavLst>
                                        <p:tav tm="0">
                                          <p:val>
                                            <p:strVal val="0"/>
                                          </p:val>
                                        </p:tav>
                                        <p:tav tm="100000">
                                          <p:val>
                                            <p:strVal val="#ppt_w"/>
                                          </p:val>
                                        </p:tav>
                                      </p:tavLst>
                                    </p:anim>
                                    <p:anim calcmode="lin" valueType="num">
                                      <p:cBhvr additive="base">
                                        <p:cTn id="16" dur="500"/>
                                        <p:tgtEl>
                                          <p:spTgt spid="170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705"/>
                                        </p:tgtEl>
                                        <p:attrNameLst>
                                          <p:attrName>style.visibility</p:attrName>
                                        </p:attrNameLst>
                                      </p:cBhvr>
                                      <p:to>
                                        <p:strVal val="visible"/>
                                      </p:to>
                                    </p:set>
                                    <p:anim calcmode="lin" valueType="num">
                                      <p:cBhvr additive="base">
                                        <p:cTn id="19" dur="500"/>
                                        <p:tgtEl>
                                          <p:spTgt spid="1705"/>
                                        </p:tgtEl>
                                        <p:attrNameLst>
                                          <p:attrName>ppt_w</p:attrName>
                                        </p:attrNameLst>
                                      </p:cBhvr>
                                      <p:tavLst>
                                        <p:tav tm="0">
                                          <p:val>
                                            <p:strVal val="0"/>
                                          </p:val>
                                        </p:tav>
                                        <p:tav tm="100000">
                                          <p:val>
                                            <p:strVal val="#ppt_w"/>
                                          </p:val>
                                        </p:tav>
                                      </p:tavLst>
                                    </p:anim>
                                    <p:anim calcmode="lin" valueType="num">
                                      <p:cBhvr additive="base">
                                        <p:cTn id="20" dur="500"/>
                                        <p:tgtEl>
                                          <p:spTgt spid="1705"/>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708"/>
                                        </p:tgtEl>
                                        <p:attrNameLst>
                                          <p:attrName>style.visibility</p:attrName>
                                        </p:attrNameLst>
                                      </p:cBhvr>
                                      <p:to>
                                        <p:strVal val="visible"/>
                                      </p:to>
                                    </p:set>
                                    <p:anim calcmode="lin" valueType="num">
                                      <p:cBhvr additive="base">
                                        <p:cTn id="23" dur="500"/>
                                        <p:tgtEl>
                                          <p:spTgt spid="1708"/>
                                        </p:tgtEl>
                                        <p:attrNameLst>
                                          <p:attrName>ppt_w</p:attrName>
                                        </p:attrNameLst>
                                      </p:cBhvr>
                                      <p:tavLst>
                                        <p:tav tm="0">
                                          <p:val>
                                            <p:strVal val="0"/>
                                          </p:val>
                                        </p:tav>
                                        <p:tav tm="100000">
                                          <p:val>
                                            <p:strVal val="#ppt_w"/>
                                          </p:val>
                                        </p:tav>
                                      </p:tavLst>
                                    </p:anim>
                                    <p:anim calcmode="lin" valueType="num">
                                      <p:cBhvr additive="base">
                                        <p:cTn id="24" dur="500"/>
                                        <p:tgtEl>
                                          <p:spTgt spid="1708"/>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722"/>
                                        </p:tgtEl>
                                        <p:attrNameLst>
                                          <p:attrName>style.visibility</p:attrName>
                                        </p:attrNameLst>
                                      </p:cBhvr>
                                      <p:to>
                                        <p:strVal val="visible"/>
                                      </p:to>
                                    </p:set>
                                    <p:anim calcmode="lin" valueType="num">
                                      <p:cBhvr additive="base">
                                        <p:cTn id="27" dur="500"/>
                                        <p:tgtEl>
                                          <p:spTgt spid="1722"/>
                                        </p:tgtEl>
                                        <p:attrNameLst>
                                          <p:attrName>ppt_w</p:attrName>
                                        </p:attrNameLst>
                                      </p:cBhvr>
                                      <p:tavLst>
                                        <p:tav tm="0">
                                          <p:val>
                                            <p:strVal val="0"/>
                                          </p:val>
                                        </p:tav>
                                        <p:tav tm="100000">
                                          <p:val>
                                            <p:strVal val="#ppt_w"/>
                                          </p:val>
                                        </p:tav>
                                      </p:tavLst>
                                    </p:anim>
                                    <p:anim calcmode="lin" valueType="num">
                                      <p:cBhvr additive="base">
                                        <p:cTn id="28" dur="500"/>
                                        <p:tgtEl>
                                          <p:spTgt spid="17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0926"/>
        </a:solidFill>
        <a:effectLst/>
      </p:bgPr>
    </p:bg>
    <p:spTree>
      <p:nvGrpSpPr>
        <p:cNvPr id="1" name="Shape 1726"/>
        <p:cNvGrpSpPr/>
        <p:nvPr/>
      </p:nvGrpSpPr>
      <p:grpSpPr>
        <a:xfrm>
          <a:off x="0" y="0"/>
          <a:ext cx="0" cy="0"/>
          <a:chOff x="0" y="0"/>
          <a:chExt cx="0" cy="0"/>
        </a:xfrm>
      </p:grpSpPr>
      <p:sp>
        <p:nvSpPr>
          <p:cNvPr id="1727" name="Google Shape;1727;p27"/>
          <p:cNvSpPr txBox="1"/>
          <p:nvPr/>
        </p:nvSpPr>
        <p:spPr>
          <a:xfrm>
            <a:off x="12549076" y="8349299"/>
            <a:ext cx="5292357" cy="18466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0" i="0" u="none" strike="noStrike" cap="none" dirty="0" smtClean="0">
                <a:solidFill>
                  <a:srgbClr val="DEC0F1"/>
                </a:solidFill>
                <a:latin typeface="Russo One"/>
                <a:ea typeface="Russo One"/>
                <a:cs typeface="Russo One"/>
                <a:sym typeface="Russo One"/>
              </a:rPr>
              <a:t>Data set after filling the missing value</a:t>
            </a:r>
            <a:endParaRPr sz="700" dirty="0"/>
          </a:p>
        </p:txBody>
      </p:sp>
      <p:grpSp>
        <p:nvGrpSpPr>
          <p:cNvPr id="1729" name="Google Shape;1729;p27"/>
          <p:cNvGrpSpPr/>
          <p:nvPr/>
        </p:nvGrpSpPr>
        <p:grpSpPr>
          <a:xfrm>
            <a:off x="15851069" y="979192"/>
            <a:ext cx="1408231" cy="1457739"/>
            <a:chOff x="0" y="-28575"/>
            <a:chExt cx="812800" cy="841375"/>
          </a:xfrm>
        </p:grpSpPr>
        <p:sp>
          <p:nvSpPr>
            <p:cNvPr id="1730" name="Google Shape;173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731" name="Google Shape;1731;p2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2" name="Google Shape;1732;p27"/>
          <p:cNvGrpSpPr/>
          <p:nvPr/>
        </p:nvGrpSpPr>
        <p:grpSpPr>
          <a:xfrm>
            <a:off x="-60845" y="9445857"/>
            <a:ext cx="811867" cy="840409"/>
            <a:chOff x="0" y="-28575"/>
            <a:chExt cx="812800" cy="841375"/>
          </a:xfrm>
        </p:grpSpPr>
        <p:sp>
          <p:nvSpPr>
            <p:cNvPr id="1733" name="Google Shape;173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734" name="Google Shape;1734;p2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5" name="Google Shape;1735;p27"/>
          <p:cNvGrpSpPr/>
          <p:nvPr/>
        </p:nvGrpSpPr>
        <p:grpSpPr>
          <a:xfrm>
            <a:off x="16887159" y="340816"/>
            <a:ext cx="1143000" cy="1183184"/>
            <a:chOff x="0" y="-28575"/>
            <a:chExt cx="812800" cy="841375"/>
          </a:xfrm>
        </p:grpSpPr>
        <p:sp>
          <p:nvSpPr>
            <p:cNvPr id="1736" name="Google Shape;173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737" name="Google Shape;1737;p2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8" name="Google Shape;1738;p27"/>
          <p:cNvGrpSpPr/>
          <p:nvPr/>
        </p:nvGrpSpPr>
        <p:grpSpPr>
          <a:xfrm>
            <a:off x="536477" y="9077824"/>
            <a:ext cx="658957" cy="682123"/>
            <a:chOff x="0" y="-28575"/>
            <a:chExt cx="812800" cy="841375"/>
          </a:xfrm>
        </p:grpSpPr>
        <p:sp>
          <p:nvSpPr>
            <p:cNvPr id="1739" name="Google Shape;173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DEC0F1"/>
            </a:solidFill>
            <a:ln>
              <a:noFill/>
            </a:ln>
          </p:spPr>
        </p:sp>
        <p:sp>
          <p:nvSpPr>
            <p:cNvPr id="1740" name="Google Shape;1740;p2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rotWithShape="1">
          <a:blip r:embed="rId3"/>
          <a:srcRect l="25321" t="38699" b="29033"/>
          <a:stretch/>
        </p:blipFill>
        <p:spPr>
          <a:xfrm>
            <a:off x="345088" y="959116"/>
            <a:ext cx="10797833" cy="2623088"/>
          </a:xfrm>
          <a:prstGeom prst="rect">
            <a:avLst/>
          </a:prstGeom>
        </p:spPr>
      </p:pic>
      <p:pic>
        <p:nvPicPr>
          <p:cNvPr id="3" name="Picture 2"/>
          <p:cNvPicPr>
            <a:picLocks noChangeAspect="1"/>
          </p:cNvPicPr>
          <p:nvPr/>
        </p:nvPicPr>
        <p:blipFill rotWithShape="1">
          <a:blip r:embed="rId4"/>
          <a:srcRect l="24177" t="41025" r="61441" b="28742"/>
          <a:stretch/>
        </p:blipFill>
        <p:spPr>
          <a:xfrm>
            <a:off x="12549076" y="3035123"/>
            <a:ext cx="4338083" cy="5126826"/>
          </a:xfrm>
          <a:prstGeom prst="rect">
            <a:avLst/>
          </a:prstGeom>
        </p:spPr>
      </p:pic>
      <p:pic>
        <p:nvPicPr>
          <p:cNvPr id="4" name="Picture 3"/>
          <p:cNvPicPr>
            <a:picLocks noChangeAspect="1"/>
          </p:cNvPicPr>
          <p:nvPr/>
        </p:nvPicPr>
        <p:blipFill rotWithShape="1">
          <a:blip r:embed="rId5"/>
          <a:srcRect l="26138" t="40444" r="45914" b="28742"/>
          <a:stretch/>
        </p:blipFill>
        <p:spPr>
          <a:xfrm>
            <a:off x="965073" y="3866210"/>
            <a:ext cx="5997159" cy="3717540"/>
          </a:xfrm>
          <a:prstGeom prst="rect">
            <a:avLst/>
          </a:prstGeom>
        </p:spPr>
      </p:pic>
      <p:sp>
        <p:nvSpPr>
          <p:cNvPr id="19" name="Google Shape;1727;p27"/>
          <p:cNvSpPr txBox="1"/>
          <p:nvPr/>
        </p:nvSpPr>
        <p:spPr>
          <a:xfrm>
            <a:off x="4003870" y="7669529"/>
            <a:ext cx="5292357" cy="18466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0" i="0" u="none" strike="noStrike" cap="none" dirty="0" smtClean="0">
                <a:solidFill>
                  <a:srgbClr val="DEC0F1"/>
                </a:solidFill>
                <a:latin typeface="Russo One"/>
                <a:ea typeface="Russo One"/>
                <a:cs typeface="Russo One"/>
                <a:sym typeface="Russo One"/>
              </a:rPr>
              <a:t>And the data is done and doesn’t have missing value</a:t>
            </a:r>
            <a:endParaRPr sz="700" dirty="0"/>
          </a:p>
        </p:txBody>
      </p:sp>
      <p:cxnSp>
        <p:nvCxnSpPr>
          <p:cNvPr id="15" name="Curved Connector 14"/>
          <p:cNvCxnSpPr/>
          <p:nvPr/>
        </p:nvCxnSpPr>
        <p:spPr>
          <a:xfrm>
            <a:off x="9952074" y="3582204"/>
            <a:ext cx="2360428" cy="1776605"/>
          </a:xfrm>
          <a:prstGeom prst="curvedConnector3">
            <a:avLst/>
          </a:prstGeom>
          <a:ln w="76200">
            <a:solidFill>
              <a:srgbClr val="7D2AE8"/>
            </a:solidFill>
            <a:prstDash val="sysDot"/>
            <a:tailEnd type="triangle"/>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10800000">
            <a:off x="7421526" y="5358810"/>
            <a:ext cx="4890976" cy="2224941"/>
          </a:xfrm>
          <a:prstGeom prst="curvedConnector3">
            <a:avLst/>
          </a:prstGeom>
          <a:ln w="76200">
            <a:solidFill>
              <a:srgbClr val="DEC0F1"/>
            </a:solidFill>
            <a:prstDash val="sysDot"/>
            <a:tailEnd type="triangle"/>
          </a:ln>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29"/>
                                        </p:tgtEl>
                                        <p:attrNameLst>
                                          <p:attrName>style.visibility</p:attrName>
                                        </p:attrNameLst>
                                      </p:cBhvr>
                                      <p:to>
                                        <p:strVal val="visible"/>
                                      </p:to>
                                    </p:set>
                                    <p:anim calcmode="lin" valueType="num">
                                      <p:cBhvr additive="base">
                                        <p:cTn id="7" dur="500"/>
                                        <p:tgtEl>
                                          <p:spTgt spid="1729"/>
                                        </p:tgtEl>
                                        <p:attrNameLst>
                                          <p:attrName>ppt_w</p:attrName>
                                        </p:attrNameLst>
                                      </p:cBhvr>
                                      <p:tavLst>
                                        <p:tav tm="0">
                                          <p:val>
                                            <p:strVal val="0"/>
                                          </p:val>
                                        </p:tav>
                                        <p:tav tm="100000">
                                          <p:val>
                                            <p:strVal val="#ppt_w"/>
                                          </p:val>
                                        </p:tav>
                                      </p:tavLst>
                                    </p:anim>
                                    <p:anim calcmode="lin" valueType="num">
                                      <p:cBhvr additive="base">
                                        <p:cTn id="8" dur="500"/>
                                        <p:tgtEl>
                                          <p:spTgt spid="17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35"/>
                                        </p:tgtEl>
                                        <p:attrNameLst>
                                          <p:attrName>style.visibility</p:attrName>
                                        </p:attrNameLst>
                                      </p:cBhvr>
                                      <p:to>
                                        <p:strVal val="visible"/>
                                      </p:to>
                                    </p:set>
                                    <p:anim calcmode="lin" valueType="num">
                                      <p:cBhvr additive="base">
                                        <p:cTn id="11" dur="500"/>
                                        <p:tgtEl>
                                          <p:spTgt spid="1735"/>
                                        </p:tgtEl>
                                        <p:attrNameLst>
                                          <p:attrName>ppt_w</p:attrName>
                                        </p:attrNameLst>
                                      </p:cBhvr>
                                      <p:tavLst>
                                        <p:tav tm="0">
                                          <p:val>
                                            <p:strVal val="0"/>
                                          </p:val>
                                        </p:tav>
                                        <p:tav tm="100000">
                                          <p:val>
                                            <p:strVal val="#ppt_w"/>
                                          </p:val>
                                        </p:tav>
                                      </p:tavLst>
                                    </p:anim>
                                    <p:anim calcmode="lin" valueType="num">
                                      <p:cBhvr additive="base">
                                        <p:cTn id="12" dur="500"/>
                                        <p:tgtEl>
                                          <p:spTgt spid="173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38"/>
                                        </p:tgtEl>
                                        <p:attrNameLst>
                                          <p:attrName>style.visibility</p:attrName>
                                        </p:attrNameLst>
                                      </p:cBhvr>
                                      <p:to>
                                        <p:strVal val="visible"/>
                                      </p:to>
                                    </p:set>
                                    <p:anim calcmode="lin" valueType="num">
                                      <p:cBhvr additive="base">
                                        <p:cTn id="15" dur="500"/>
                                        <p:tgtEl>
                                          <p:spTgt spid="1738"/>
                                        </p:tgtEl>
                                        <p:attrNameLst>
                                          <p:attrName>ppt_w</p:attrName>
                                        </p:attrNameLst>
                                      </p:cBhvr>
                                      <p:tavLst>
                                        <p:tav tm="0">
                                          <p:val>
                                            <p:strVal val="0"/>
                                          </p:val>
                                        </p:tav>
                                        <p:tav tm="100000">
                                          <p:val>
                                            <p:strVal val="#ppt_w"/>
                                          </p:val>
                                        </p:tav>
                                      </p:tavLst>
                                    </p:anim>
                                    <p:anim calcmode="lin" valueType="num">
                                      <p:cBhvr additive="base">
                                        <p:cTn id="16" dur="500"/>
                                        <p:tgtEl>
                                          <p:spTgt spid="173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732"/>
                                        </p:tgtEl>
                                        <p:attrNameLst>
                                          <p:attrName>style.visibility</p:attrName>
                                        </p:attrNameLst>
                                      </p:cBhvr>
                                      <p:to>
                                        <p:strVal val="visible"/>
                                      </p:to>
                                    </p:set>
                                    <p:anim calcmode="lin" valueType="num">
                                      <p:cBhvr additive="base">
                                        <p:cTn id="19" dur="500"/>
                                        <p:tgtEl>
                                          <p:spTgt spid="1732"/>
                                        </p:tgtEl>
                                        <p:attrNameLst>
                                          <p:attrName>ppt_w</p:attrName>
                                        </p:attrNameLst>
                                      </p:cBhvr>
                                      <p:tavLst>
                                        <p:tav tm="0">
                                          <p:val>
                                            <p:strVal val="0"/>
                                          </p:val>
                                        </p:tav>
                                        <p:tav tm="100000">
                                          <p:val>
                                            <p:strVal val="#ppt_w"/>
                                          </p:val>
                                        </p:tav>
                                      </p:tavLst>
                                    </p:anim>
                                    <p:anim calcmode="lin" valueType="num">
                                      <p:cBhvr additive="base">
                                        <p:cTn id="20" dur="500"/>
                                        <p:tgtEl>
                                          <p:spTgt spid="17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0926"/>
        </a:solidFill>
        <a:effectLst/>
      </p:bgPr>
    </p:bg>
    <p:spTree>
      <p:nvGrpSpPr>
        <p:cNvPr id="1" name="Shape 1744"/>
        <p:cNvGrpSpPr/>
        <p:nvPr/>
      </p:nvGrpSpPr>
      <p:grpSpPr>
        <a:xfrm>
          <a:off x="0" y="0"/>
          <a:ext cx="0" cy="0"/>
          <a:chOff x="0" y="0"/>
          <a:chExt cx="0" cy="0"/>
        </a:xfrm>
      </p:grpSpPr>
      <p:sp>
        <p:nvSpPr>
          <p:cNvPr id="1780" name="Google Shape;1780;p28"/>
          <p:cNvSpPr txBox="1"/>
          <p:nvPr/>
        </p:nvSpPr>
        <p:spPr>
          <a:xfrm>
            <a:off x="535313" y="1870699"/>
            <a:ext cx="76023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err="1" smtClean="0">
                <a:solidFill>
                  <a:srgbClr val="DEC0F1"/>
                </a:solidFill>
                <a:latin typeface="Russo One"/>
                <a:ea typeface="Russo One"/>
                <a:cs typeface="Russo One"/>
                <a:sym typeface="Russo One"/>
              </a:rPr>
              <a:t>Kesimpulan</a:t>
            </a:r>
            <a:r>
              <a:rPr lang="en-US" sz="7500" b="0" i="0" u="none" strike="noStrike" cap="none" dirty="0" smtClean="0">
                <a:solidFill>
                  <a:srgbClr val="DEC0F1"/>
                </a:solidFill>
                <a:latin typeface="Russo One"/>
                <a:ea typeface="Russo One"/>
                <a:cs typeface="Russo One"/>
                <a:sym typeface="Russo One"/>
              </a:rPr>
              <a:t>:</a:t>
            </a:r>
            <a:endParaRPr dirty="0"/>
          </a:p>
        </p:txBody>
      </p:sp>
      <p:sp>
        <p:nvSpPr>
          <p:cNvPr id="1781" name="Google Shape;1781;p28"/>
          <p:cNvSpPr txBox="1"/>
          <p:nvPr/>
        </p:nvSpPr>
        <p:spPr>
          <a:xfrm>
            <a:off x="674296" y="3789420"/>
            <a:ext cx="13956103" cy="3080843"/>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3500" b="0" i="0" u="none" strike="noStrike" cap="none" dirty="0" err="1" smtClean="0">
                <a:solidFill>
                  <a:srgbClr val="DEC0F1"/>
                </a:solidFill>
                <a:latin typeface="Nunito Sans"/>
                <a:ea typeface="Nunito Sans"/>
                <a:cs typeface="Nunito Sans"/>
                <a:sym typeface="Nunito Sans"/>
              </a:rPr>
              <a:t>Penumpang</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terbanyak</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adalah</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dari</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laki-laki</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sebanyak</a:t>
            </a:r>
            <a:r>
              <a:rPr lang="en-US" sz="3500" b="0" i="0" u="none" strike="noStrike" cap="none" dirty="0" smtClean="0">
                <a:solidFill>
                  <a:srgbClr val="DEC0F1"/>
                </a:solidFill>
                <a:latin typeface="Nunito Sans"/>
                <a:ea typeface="Nunito Sans"/>
                <a:cs typeface="Nunito Sans"/>
                <a:sym typeface="Nunito Sans"/>
              </a:rPr>
              <a:t> 288 </a:t>
            </a:r>
            <a:r>
              <a:rPr lang="en-US" sz="3500" b="0" i="0" u="none" strike="noStrike" cap="none" dirty="0" err="1" smtClean="0">
                <a:solidFill>
                  <a:srgbClr val="DEC0F1"/>
                </a:solidFill>
                <a:latin typeface="Nunito Sans"/>
                <a:ea typeface="Nunito Sans"/>
                <a:cs typeface="Nunito Sans"/>
                <a:sym typeface="Nunito Sans"/>
              </a:rPr>
              <a:t>dari</a:t>
            </a:r>
            <a:r>
              <a:rPr lang="en-US" sz="3500" b="0" i="0" u="none" strike="noStrike" cap="none" dirty="0" smtClean="0">
                <a:solidFill>
                  <a:srgbClr val="DEC0F1"/>
                </a:solidFill>
                <a:latin typeface="Nunito Sans"/>
                <a:ea typeface="Nunito Sans"/>
                <a:cs typeface="Nunito Sans"/>
                <a:sym typeface="Nunito Sans"/>
              </a:rPr>
              <a:t> 499</a:t>
            </a:r>
          </a:p>
          <a:p>
            <a:pPr marL="457200" marR="0" lvl="0" indent="-457200" algn="l" rtl="0">
              <a:lnSpc>
                <a:spcPct val="130000"/>
              </a:lnSpc>
              <a:spcBef>
                <a:spcPts val="0"/>
              </a:spcBef>
              <a:spcAft>
                <a:spcPts val="0"/>
              </a:spcAft>
              <a:buFont typeface="Arial" panose="020B0604020202020204" pitchFamily="34" charset="0"/>
              <a:buChar char="•"/>
            </a:pPr>
            <a:r>
              <a:rPr lang="en-US" sz="3500" dirty="0" err="1" smtClean="0">
                <a:solidFill>
                  <a:srgbClr val="DEC0F1"/>
                </a:solidFill>
                <a:latin typeface="Nunito Sans"/>
                <a:ea typeface="Nunito Sans"/>
                <a:cs typeface="Nunito Sans"/>
                <a:sym typeface="Nunito Sans"/>
              </a:rPr>
              <a:t>Dengan</a:t>
            </a:r>
            <a:r>
              <a:rPr lang="en-US" sz="3500" dirty="0" smtClean="0">
                <a:solidFill>
                  <a:srgbClr val="DEC0F1"/>
                </a:solidFill>
                <a:latin typeface="Nunito Sans"/>
                <a:ea typeface="Nunito Sans"/>
                <a:cs typeface="Nunito Sans"/>
                <a:sym typeface="Nunito Sans"/>
              </a:rPr>
              <a:t> rata-rata </a:t>
            </a:r>
            <a:r>
              <a:rPr lang="en-US" sz="3500" dirty="0" err="1" smtClean="0">
                <a:solidFill>
                  <a:srgbClr val="DEC0F1"/>
                </a:solidFill>
                <a:latin typeface="Nunito Sans"/>
                <a:ea typeface="Nunito Sans"/>
                <a:cs typeface="Nunito Sans"/>
                <a:sym typeface="Nunito Sans"/>
              </a:rPr>
              <a:t>penumpang</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adalah</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umur</a:t>
            </a:r>
            <a:r>
              <a:rPr lang="en-US" sz="3500" dirty="0" smtClean="0">
                <a:solidFill>
                  <a:srgbClr val="DEC0F1"/>
                </a:solidFill>
                <a:latin typeface="Nunito Sans"/>
                <a:ea typeface="Nunito Sans"/>
                <a:cs typeface="Nunito Sans"/>
                <a:sym typeface="Nunito Sans"/>
              </a:rPr>
              <a:t> 20-an </a:t>
            </a:r>
            <a:r>
              <a:rPr lang="en-US" sz="3500" dirty="0" err="1" smtClean="0">
                <a:solidFill>
                  <a:srgbClr val="DEC0F1"/>
                </a:solidFill>
                <a:latin typeface="Nunito Sans"/>
                <a:ea typeface="Nunito Sans"/>
                <a:cs typeface="Nunito Sans"/>
                <a:sym typeface="Nunito Sans"/>
              </a:rPr>
              <a:t>atau</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dewasa</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Umur</a:t>
            </a:r>
            <a:r>
              <a:rPr lang="en-US" sz="3500" dirty="0" smtClean="0">
                <a:solidFill>
                  <a:srgbClr val="DEC0F1"/>
                </a:solidFill>
                <a:latin typeface="Nunito Sans"/>
                <a:ea typeface="Nunito Sans"/>
                <a:cs typeface="Nunito Sans"/>
                <a:sym typeface="Nunito Sans"/>
              </a:rPr>
              <a:t> 0.6 </a:t>
            </a:r>
            <a:r>
              <a:rPr lang="en-US" sz="3500" dirty="0" err="1" smtClean="0">
                <a:solidFill>
                  <a:srgbClr val="DEC0F1"/>
                </a:solidFill>
                <a:latin typeface="Nunito Sans"/>
                <a:ea typeface="Nunito Sans"/>
                <a:cs typeface="Nunito Sans"/>
                <a:sym typeface="Nunito Sans"/>
              </a:rPr>
              <a:t>bulan</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dan</a:t>
            </a:r>
            <a:r>
              <a:rPr lang="en-US" sz="3500" dirty="0" smtClean="0">
                <a:solidFill>
                  <a:srgbClr val="DEC0F1"/>
                </a:solidFill>
                <a:latin typeface="Nunito Sans"/>
                <a:ea typeface="Nunito Sans"/>
                <a:cs typeface="Nunito Sans"/>
                <a:sym typeface="Nunito Sans"/>
              </a:rPr>
              <a:t> 80thn </a:t>
            </a:r>
            <a:r>
              <a:rPr lang="en-US" sz="3500" dirty="0" err="1" smtClean="0">
                <a:solidFill>
                  <a:srgbClr val="DEC0F1"/>
                </a:solidFill>
                <a:latin typeface="Nunito Sans"/>
                <a:ea typeface="Nunito Sans"/>
                <a:cs typeface="Nunito Sans"/>
                <a:sym typeface="Nunito Sans"/>
              </a:rPr>
              <a:t>adalah</a:t>
            </a:r>
            <a:r>
              <a:rPr lang="en-US" sz="3500" dirty="0" smtClean="0">
                <a:solidFill>
                  <a:srgbClr val="DEC0F1"/>
                </a:solidFill>
                <a:latin typeface="Nunito Sans"/>
                <a:ea typeface="Nunito Sans"/>
                <a:cs typeface="Nunito Sans"/>
                <a:sym typeface="Nunito Sans"/>
              </a:rPr>
              <a:t> outlier</a:t>
            </a:r>
          </a:p>
          <a:p>
            <a:pPr marL="457200" marR="0" lvl="0" indent="-457200" algn="l" rtl="0">
              <a:lnSpc>
                <a:spcPct val="130000"/>
              </a:lnSpc>
              <a:spcBef>
                <a:spcPts val="0"/>
              </a:spcBef>
              <a:spcAft>
                <a:spcPts val="0"/>
              </a:spcAft>
              <a:buFont typeface="Arial" panose="020B0604020202020204" pitchFamily="34" charset="0"/>
              <a:buChar char="•"/>
            </a:pPr>
            <a:r>
              <a:rPr lang="en-US" sz="3500" dirty="0" err="1" smtClean="0">
                <a:solidFill>
                  <a:srgbClr val="DEC0F1"/>
                </a:solidFill>
                <a:latin typeface="Nunito Sans"/>
                <a:ea typeface="Nunito Sans"/>
                <a:cs typeface="Nunito Sans"/>
                <a:sym typeface="Nunito Sans"/>
              </a:rPr>
              <a:t>Memiliki</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nilai</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umur</a:t>
            </a:r>
            <a:r>
              <a:rPr lang="en-US" sz="3500" dirty="0" smtClean="0">
                <a:solidFill>
                  <a:srgbClr val="DEC0F1"/>
                </a:solidFill>
                <a:latin typeface="Nunito Sans"/>
                <a:ea typeface="Nunito Sans"/>
                <a:cs typeface="Nunito Sans"/>
                <a:sym typeface="Nunito Sans"/>
              </a:rPr>
              <a:t> </a:t>
            </a:r>
            <a:r>
              <a:rPr lang="en-US" sz="3500" dirty="0" err="1" smtClean="0">
                <a:solidFill>
                  <a:srgbClr val="DEC0F1"/>
                </a:solidFill>
                <a:latin typeface="Nunito Sans"/>
                <a:ea typeface="Nunito Sans"/>
                <a:cs typeface="Nunito Sans"/>
                <a:sym typeface="Nunito Sans"/>
              </a:rPr>
              <a:t>tengah</a:t>
            </a:r>
            <a:r>
              <a:rPr lang="en-US" sz="3500" dirty="0" smtClean="0">
                <a:solidFill>
                  <a:srgbClr val="DEC0F1"/>
                </a:solidFill>
                <a:latin typeface="Nunito Sans"/>
                <a:ea typeface="Nunito Sans"/>
                <a:cs typeface="Nunito Sans"/>
                <a:sym typeface="Nunito Sans"/>
              </a:rPr>
              <a:t> 35 </a:t>
            </a:r>
            <a:r>
              <a:rPr lang="en-US" sz="3500" dirty="0" err="1" smtClean="0">
                <a:solidFill>
                  <a:srgbClr val="DEC0F1"/>
                </a:solidFill>
                <a:latin typeface="Nunito Sans"/>
                <a:ea typeface="Nunito Sans"/>
                <a:cs typeface="Nunito Sans"/>
                <a:sym typeface="Nunito Sans"/>
              </a:rPr>
              <a:t>thn</a:t>
            </a:r>
            <a:endParaRPr lang="en-US" sz="3500" b="0" i="0" u="none" strike="noStrike" cap="none" dirty="0" smtClean="0">
              <a:solidFill>
                <a:srgbClr val="DEC0F1"/>
              </a:solidFill>
              <a:latin typeface="Nunito Sans"/>
              <a:ea typeface="Nunito Sans"/>
              <a:cs typeface="Nunito Sans"/>
              <a:sym typeface="Nunito Sans"/>
            </a:endParaRPr>
          </a:p>
          <a:p>
            <a:pPr marL="0" marR="0" lvl="0" indent="0" algn="l" rtl="0">
              <a:lnSpc>
                <a:spcPct val="130000"/>
              </a:lnSpc>
              <a:spcBef>
                <a:spcPts val="0"/>
              </a:spcBef>
              <a:spcAft>
                <a:spcPts val="0"/>
              </a:spcAft>
              <a:buNone/>
            </a:pPr>
            <a:endParaRPr dirty="0"/>
          </a:p>
        </p:txBody>
      </p:sp>
      <p:grpSp>
        <p:nvGrpSpPr>
          <p:cNvPr id="1820" name="Google Shape;1820;p28"/>
          <p:cNvGrpSpPr/>
          <p:nvPr/>
        </p:nvGrpSpPr>
        <p:grpSpPr>
          <a:xfrm>
            <a:off x="17578022" y="-587384"/>
            <a:ext cx="1753323" cy="2079907"/>
            <a:chOff x="0" y="0"/>
            <a:chExt cx="685176" cy="812800"/>
          </a:xfrm>
        </p:grpSpPr>
        <p:sp>
          <p:nvSpPr>
            <p:cNvPr id="1821" name="Google Shape;1821;p28"/>
            <p:cNvSpPr/>
            <p:nvPr/>
          </p:nvSpPr>
          <p:spPr>
            <a:xfrm>
              <a:off x="0" y="0"/>
              <a:ext cx="685176" cy="748740"/>
            </a:xfrm>
            <a:custGeom>
              <a:avLst/>
              <a:gdLst/>
              <a:ahLst/>
              <a:cxnLst/>
              <a:rect l="l" t="t" r="r" b="b"/>
              <a:pathLst>
                <a:path w="685176" h="748740" extrusionOk="0">
                  <a:moveTo>
                    <a:pt x="228515" y="19070"/>
                  </a:moveTo>
                  <a:cubicBezTo>
                    <a:pt x="263529" y="7556"/>
                    <a:pt x="303578" y="0"/>
                    <a:pt x="342772" y="0"/>
                  </a:cubicBezTo>
                  <a:cubicBezTo>
                    <a:pt x="381968" y="0"/>
                    <a:pt x="419685" y="6476"/>
                    <a:pt x="454441" y="17990"/>
                  </a:cubicBezTo>
                  <a:cubicBezTo>
                    <a:pt x="455182" y="18350"/>
                    <a:pt x="455921" y="18350"/>
                    <a:pt x="456660" y="18710"/>
                  </a:cubicBezTo>
                  <a:cubicBezTo>
                    <a:pt x="587188" y="64765"/>
                    <a:pt x="683327" y="186379"/>
                    <a:pt x="685176" y="327079"/>
                  </a:cubicBezTo>
                  <a:lnTo>
                    <a:pt x="685176" y="748740"/>
                  </a:lnTo>
                  <a:lnTo>
                    <a:pt x="0" y="748740"/>
                  </a:lnTo>
                  <a:lnTo>
                    <a:pt x="0" y="327392"/>
                  </a:lnTo>
                  <a:cubicBezTo>
                    <a:pt x="1849" y="185660"/>
                    <a:pt x="96509" y="64045"/>
                    <a:pt x="228515" y="19070"/>
                  </a:cubicBezTo>
                  <a:close/>
                </a:path>
              </a:pathLst>
            </a:custGeom>
            <a:solidFill>
              <a:srgbClr val="7D2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txBox="1"/>
            <p:nvPr/>
          </p:nvSpPr>
          <p:spPr>
            <a:xfrm>
              <a:off x="0" y="12700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5" name="Google Shape;1825;p28"/>
          <p:cNvGrpSpPr/>
          <p:nvPr/>
        </p:nvGrpSpPr>
        <p:grpSpPr>
          <a:xfrm>
            <a:off x="-1191361" y="9121514"/>
            <a:ext cx="1887510" cy="1880225"/>
            <a:chOff x="0" y="0"/>
            <a:chExt cx="2516680" cy="2506966"/>
          </a:xfrm>
        </p:grpSpPr>
        <p:grpSp>
          <p:nvGrpSpPr>
            <p:cNvPr id="1826" name="Google Shape;1826;p28"/>
            <p:cNvGrpSpPr/>
            <p:nvPr/>
          </p:nvGrpSpPr>
          <p:grpSpPr>
            <a:xfrm>
              <a:off x="0" y="0"/>
              <a:ext cx="1258340" cy="1258340"/>
              <a:chOff x="0" y="0"/>
              <a:chExt cx="812800" cy="812800"/>
            </a:xfrm>
          </p:grpSpPr>
          <p:sp>
            <p:nvSpPr>
              <p:cNvPr id="1827" name="Google Shape;1827;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828" name="Google Shape;1828;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9" name="Google Shape;1829;p28"/>
            <p:cNvGrpSpPr/>
            <p:nvPr/>
          </p:nvGrpSpPr>
          <p:grpSpPr>
            <a:xfrm>
              <a:off x="1258340" y="1248626"/>
              <a:ext cx="1258340" cy="1258340"/>
              <a:chOff x="0" y="0"/>
              <a:chExt cx="812800" cy="812800"/>
            </a:xfrm>
          </p:grpSpPr>
          <p:sp>
            <p:nvSpPr>
              <p:cNvPr id="1830" name="Google Shape;1830;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831" name="Google Shape;1831;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2" name="Google Shape;1832;p28"/>
            <p:cNvGrpSpPr/>
            <p:nvPr/>
          </p:nvGrpSpPr>
          <p:grpSpPr>
            <a:xfrm>
              <a:off x="1258340" y="0"/>
              <a:ext cx="1258340" cy="1258340"/>
              <a:chOff x="0" y="0"/>
              <a:chExt cx="812800" cy="812800"/>
            </a:xfrm>
          </p:grpSpPr>
          <p:sp>
            <p:nvSpPr>
              <p:cNvPr id="1833" name="Google Shape;1833;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34" name="Google Shape;1834;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5" name="Google Shape;1835;p28"/>
            <p:cNvGrpSpPr/>
            <p:nvPr/>
          </p:nvGrpSpPr>
          <p:grpSpPr>
            <a:xfrm>
              <a:off x="0" y="1248626"/>
              <a:ext cx="1258340" cy="1258340"/>
              <a:chOff x="0" y="0"/>
              <a:chExt cx="812800" cy="812800"/>
            </a:xfrm>
          </p:grpSpPr>
          <p:sp>
            <p:nvSpPr>
              <p:cNvPr id="1836" name="Google Shape;1836;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37" name="Google Shape;1837;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38" name="Google Shape;1838;p28"/>
          <p:cNvGrpSpPr/>
          <p:nvPr/>
        </p:nvGrpSpPr>
        <p:grpSpPr>
          <a:xfrm>
            <a:off x="2943873" y="9161492"/>
            <a:ext cx="1915979" cy="1915979"/>
            <a:chOff x="0" y="0"/>
            <a:chExt cx="812800" cy="812800"/>
          </a:xfrm>
        </p:grpSpPr>
        <p:sp>
          <p:nvSpPr>
            <p:cNvPr id="1839" name="Google Shape;1839;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40" name="Google Shape;1840;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1" name="Google Shape;1841;p28"/>
          <p:cNvGrpSpPr/>
          <p:nvPr/>
        </p:nvGrpSpPr>
        <p:grpSpPr>
          <a:xfrm>
            <a:off x="2943873" y="9161492"/>
            <a:ext cx="1915979" cy="1915979"/>
            <a:chOff x="0" y="0"/>
            <a:chExt cx="812800" cy="812800"/>
          </a:xfrm>
        </p:grpSpPr>
        <p:sp>
          <p:nvSpPr>
            <p:cNvPr id="1842" name="Google Shape;1842;p28"/>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040926"/>
            </a:solidFill>
            <a:ln>
              <a:noFill/>
            </a:ln>
          </p:spPr>
        </p:sp>
        <p:sp>
          <p:nvSpPr>
            <p:cNvPr id="1843" name="Google Shape;1843;p28"/>
            <p:cNvSpPr txBox="1"/>
            <p:nvPr/>
          </p:nvSpPr>
          <p:spPr>
            <a:xfrm>
              <a:off x="139700" y="139700"/>
              <a:ext cx="533400" cy="5334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844" name="Google Shape;1844;p28"/>
          <p:cNvPicPr preferRelativeResize="0"/>
          <p:nvPr/>
        </p:nvPicPr>
        <p:blipFill rotWithShape="1">
          <a:blip r:embed="rId3">
            <a:alphaModFix/>
          </a:blip>
          <a:srcRect/>
          <a:stretch/>
        </p:blipFill>
        <p:spPr>
          <a:xfrm>
            <a:off x="3528936" y="9645251"/>
            <a:ext cx="765667" cy="948462"/>
          </a:xfrm>
          <a:prstGeom prst="rect">
            <a:avLst/>
          </a:prstGeom>
          <a:noFill/>
          <a:ln>
            <a:noFill/>
          </a:ln>
        </p:spPr>
      </p:pic>
      <p:grpSp>
        <p:nvGrpSpPr>
          <p:cNvPr id="1845" name="Google Shape;1845;p28"/>
          <p:cNvGrpSpPr/>
          <p:nvPr/>
        </p:nvGrpSpPr>
        <p:grpSpPr>
          <a:xfrm>
            <a:off x="943799" y="9085759"/>
            <a:ext cx="1753323" cy="2079907"/>
            <a:chOff x="0" y="0"/>
            <a:chExt cx="685176" cy="812800"/>
          </a:xfrm>
        </p:grpSpPr>
        <p:sp>
          <p:nvSpPr>
            <p:cNvPr id="1846" name="Google Shape;1846;p28"/>
            <p:cNvSpPr/>
            <p:nvPr/>
          </p:nvSpPr>
          <p:spPr>
            <a:xfrm>
              <a:off x="0" y="0"/>
              <a:ext cx="685176" cy="748740"/>
            </a:xfrm>
            <a:custGeom>
              <a:avLst/>
              <a:gdLst/>
              <a:ahLst/>
              <a:cxnLst/>
              <a:rect l="l" t="t" r="r" b="b"/>
              <a:pathLst>
                <a:path w="685176" h="748740" extrusionOk="0">
                  <a:moveTo>
                    <a:pt x="228515" y="19070"/>
                  </a:moveTo>
                  <a:cubicBezTo>
                    <a:pt x="263529" y="7556"/>
                    <a:pt x="303578" y="0"/>
                    <a:pt x="342772" y="0"/>
                  </a:cubicBezTo>
                  <a:cubicBezTo>
                    <a:pt x="381968" y="0"/>
                    <a:pt x="419685" y="6476"/>
                    <a:pt x="454441" y="17990"/>
                  </a:cubicBezTo>
                  <a:cubicBezTo>
                    <a:pt x="455182" y="18350"/>
                    <a:pt x="455921" y="18350"/>
                    <a:pt x="456660" y="18710"/>
                  </a:cubicBezTo>
                  <a:cubicBezTo>
                    <a:pt x="587188" y="64765"/>
                    <a:pt x="683327" y="186379"/>
                    <a:pt x="685176" y="327079"/>
                  </a:cubicBezTo>
                  <a:lnTo>
                    <a:pt x="685176" y="748740"/>
                  </a:lnTo>
                  <a:lnTo>
                    <a:pt x="0" y="748740"/>
                  </a:lnTo>
                  <a:lnTo>
                    <a:pt x="0" y="327392"/>
                  </a:lnTo>
                  <a:cubicBezTo>
                    <a:pt x="1849" y="185660"/>
                    <a:pt x="96509" y="64045"/>
                    <a:pt x="228515" y="19070"/>
                  </a:cubicBezTo>
                  <a:close/>
                </a:path>
              </a:pathLst>
            </a:custGeom>
            <a:solidFill>
              <a:srgbClr val="7D2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txBox="1"/>
            <p:nvPr/>
          </p:nvSpPr>
          <p:spPr>
            <a:xfrm>
              <a:off x="0" y="127000"/>
              <a:ext cx="660400" cy="685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848" name="Google Shape;1848;p28"/>
          <p:cNvPicPr preferRelativeResize="0"/>
          <p:nvPr/>
        </p:nvPicPr>
        <p:blipFill rotWithShape="1">
          <a:blip r:embed="rId4">
            <a:alphaModFix/>
          </a:blip>
          <a:srcRect/>
          <a:stretch/>
        </p:blipFill>
        <p:spPr>
          <a:xfrm>
            <a:off x="1193635" y="9407145"/>
            <a:ext cx="1253651" cy="1427552"/>
          </a:xfrm>
          <a:prstGeom prst="rect">
            <a:avLst/>
          </a:prstGeom>
          <a:noFill/>
          <a:ln>
            <a:noFill/>
          </a:ln>
        </p:spPr>
      </p:pic>
      <p:grpSp>
        <p:nvGrpSpPr>
          <p:cNvPr id="1849" name="Google Shape;1849;p28"/>
          <p:cNvGrpSpPr/>
          <p:nvPr/>
        </p:nvGrpSpPr>
        <p:grpSpPr>
          <a:xfrm>
            <a:off x="5107502" y="9101525"/>
            <a:ext cx="1887510" cy="1880225"/>
            <a:chOff x="0" y="0"/>
            <a:chExt cx="2516680" cy="2506966"/>
          </a:xfrm>
        </p:grpSpPr>
        <p:grpSp>
          <p:nvGrpSpPr>
            <p:cNvPr id="1850" name="Google Shape;1850;p28"/>
            <p:cNvGrpSpPr/>
            <p:nvPr/>
          </p:nvGrpSpPr>
          <p:grpSpPr>
            <a:xfrm>
              <a:off x="0" y="0"/>
              <a:ext cx="1258340" cy="1258340"/>
              <a:chOff x="0" y="0"/>
              <a:chExt cx="812800" cy="812800"/>
            </a:xfrm>
          </p:grpSpPr>
          <p:sp>
            <p:nvSpPr>
              <p:cNvPr id="1851" name="Google Shape;1851;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852" name="Google Shape;1852;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3" name="Google Shape;1853;p28"/>
            <p:cNvGrpSpPr/>
            <p:nvPr/>
          </p:nvGrpSpPr>
          <p:grpSpPr>
            <a:xfrm>
              <a:off x="1258340" y="1248626"/>
              <a:ext cx="1258340" cy="1258340"/>
              <a:chOff x="0" y="0"/>
              <a:chExt cx="812800" cy="812800"/>
            </a:xfrm>
          </p:grpSpPr>
          <p:sp>
            <p:nvSpPr>
              <p:cNvPr id="1854" name="Google Shape;1854;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855" name="Google Shape;1855;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6" name="Google Shape;1856;p28"/>
            <p:cNvGrpSpPr/>
            <p:nvPr/>
          </p:nvGrpSpPr>
          <p:grpSpPr>
            <a:xfrm>
              <a:off x="1258340" y="0"/>
              <a:ext cx="1258340" cy="1258340"/>
              <a:chOff x="0" y="0"/>
              <a:chExt cx="812800" cy="812800"/>
            </a:xfrm>
          </p:grpSpPr>
          <p:sp>
            <p:nvSpPr>
              <p:cNvPr id="1857" name="Google Shape;1857;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58" name="Google Shape;1858;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9" name="Google Shape;1859;p28"/>
            <p:cNvGrpSpPr/>
            <p:nvPr/>
          </p:nvGrpSpPr>
          <p:grpSpPr>
            <a:xfrm>
              <a:off x="0" y="1248626"/>
              <a:ext cx="1258340" cy="1258340"/>
              <a:chOff x="0" y="0"/>
              <a:chExt cx="812800" cy="812800"/>
            </a:xfrm>
          </p:grpSpPr>
          <p:sp>
            <p:nvSpPr>
              <p:cNvPr id="1860" name="Google Shape;1860;p2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61" name="Google Shape;1861;p2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66" name="Google Shape;1866;p28"/>
          <p:cNvPicPr preferRelativeResize="0"/>
          <p:nvPr/>
        </p:nvPicPr>
        <p:blipFill rotWithShape="1">
          <a:blip r:embed="rId5">
            <a:alphaModFix/>
          </a:blip>
          <a:srcRect/>
          <a:stretch/>
        </p:blipFill>
        <p:spPr>
          <a:xfrm>
            <a:off x="5107502" y="9161492"/>
            <a:ext cx="722024" cy="8360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25"/>
                                        </p:tgtEl>
                                        <p:attrNameLst>
                                          <p:attrName>style.visibility</p:attrName>
                                        </p:attrNameLst>
                                      </p:cBhvr>
                                      <p:to>
                                        <p:strVal val="visible"/>
                                      </p:to>
                                    </p:set>
                                    <p:anim calcmode="lin" valueType="num">
                                      <p:cBhvr additive="base">
                                        <p:cTn id="7" dur="500"/>
                                        <p:tgtEl>
                                          <p:spTgt spid="1825"/>
                                        </p:tgtEl>
                                        <p:attrNameLst>
                                          <p:attrName>ppt_w</p:attrName>
                                        </p:attrNameLst>
                                      </p:cBhvr>
                                      <p:tavLst>
                                        <p:tav tm="0">
                                          <p:val>
                                            <p:strVal val="0"/>
                                          </p:val>
                                        </p:tav>
                                        <p:tav tm="100000">
                                          <p:val>
                                            <p:strVal val="#ppt_w"/>
                                          </p:val>
                                        </p:tav>
                                      </p:tavLst>
                                    </p:anim>
                                    <p:anim calcmode="lin" valueType="num">
                                      <p:cBhvr additive="base">
                                        <p:cTn id="8" dur="500"/>
                                        <p:tgtEl>
                                          <p:spTgt spid="18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38"/>
                                        </p:tgtEl>
                                        <p:attrNameLst>
                                          <p:attrName>style.visibility</p:attrName>
                                        </p:attrNameLst>
                                      </p:cBhvr>
                                      <p:to>
                                        <p:strVal val="visible"/>
                                      </p:to>
                                    </p:set>
                                    <p:anim calcmode="lin" valueType="num">
                                      <p:cBhvr additive="base">
                                        <p:cTn id="11" dur="500"/>
                                        <p:tgtEl>
                                          <p:spTgt spid="1838"/>
                                        </p:tgtEl>
                                        <p:attrNameLst>
                                          <p:attrName>ppt_w</p:attrName>
                                        </p:attrNameLst>
                                      </p:cBhvr>
                                      <p:tavLst>
                                        <p:tav tm="0">
                                          <p:val>
                                            <p:strVal val="0"/>
                                          </p:val>
                                        </p:tav>
                                        <p:tav tm="100000">
                                          <p:val>
                                            <p:strVal val="#ppt_w"/>
                                          </p:val>
                                        </p:tav>
                                      </p:tavLst>
                                    </p:anim>
                                    <p:anim calcmode="lin" valueType="num">
                                      <p:cBhvr additive="base">
                                        <p:cTn id="12" dur="500"/>
                                        <p:tgtEl>
                                          <p:spTgt spid="183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41"/>
                                        </p:tgtEl>
                                        <p:attrNameLst>
                                          <p:attrName>style.visibility</p:attrName>
                                        </p:attrNameLst>
                                      </p:cBhvr>
                                      <p:to>
                                        <p:strVal val="visible"/>
                                      </p:to>
                                    </p:set>
                                    <p:anim calcmode="lin" valueType="num">
                                      <p:cBhvr additive="base">
                                        <p:cTn id="15" dur="500"/>
                                        <p:tgtEl>
                                          <p:spTgt spid="1841"/>
                                        </p:tgtEl>
                                        <p:attrNameLst>
                                          <p:attrName>ppt_w</p:attrName>
                                        </p:attrNameLst>
                                      </p:cBhvr>
                                      <p:tavLst>
                                        <p:tav tm="0">
                                          <p:val>
                                            <p:strVal val="0"/>
                                          </p:val>
                                        </p:tav>
                                        <p:tav tm="100000">
                                          <p:val>
                                            <p:strVal val="#ppt_w"/>
                                          </p:val>
                                        </p:tav>
                                      </p:tavLst>
                                    </p:anim>
                                    <p:anim calcmode="lin" valueType="num">
                                      <p:cBhvr additive="base">
                                        <p:cTn id="16" dur="500"/>
                                        <p:tgtEl>
                                          <p:spTgt spid="184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844"/>
                                        </p:tgtEl>
                                        <p:attrNameLst>
                                          <p:attrName>style.visibility</p:attrName>
                                        </p:attrNameLst>
                                      </p:cBhvr>
                                      <p:to>
                                        <p:strVal val="visible"/>
                                      </p:to>
                                    </p:set>
                                    <p:anim calcmode="lin" valueType="num">
                                      <p:cBhvr additive="base">
                                        <p:cTn id="19" dur="500"/>
                                        <p:tgtEl>
                                          <p:spTgt spid="1844"/>
                                        </p:tgtEl>
                                        <p:attrNameLst>
                                          <p:attrName>ppt_w</p:attrName>
                                        </p:attrNameLst>
                                      </p:cBhvr>
                                      <p:tavLst>
                                        <p:tav tm="0">
                                          <p:val>
                                            <p:strVal val="0"/>
                                          </p:val>
                                        </p:tav>
                                        <p:tav tm="100000">
                                          <p:val>
                                            <p:strVal val="#ppt_w"/>
                                          </p:val>
                                        </p:tav>
                                      </p:tavLst>
                                    </p:anim>
                                    <p:anim calcmode="lin" valueType="num">
                                      <p:cBhvr additive="base">
                                        <p:cTn id="20" dur="500"/>
                                        <p:tgtEl>
                                          <p:spTgt spid="1844"/>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845"/>
                                        </p:tgtEl>
                                        <p:attrNameLst>
                                          <p:attrName>style.visibility</p:attrName>
                                        </p:attrNameLst>
                                      </p:cBhvr>
                                      <p:to>
                                        <p:strVal val="visible"/>
                                      </p:to>
                                    </p:set>
                                    <p:anim calcmode="lin" valueType="num">
                                      <p:cBhvr additive="base">
                                        <p:cTn id="23" dur="500"/>
                                        <p:tgtEl>
                                          <p:spTgt spid="1845"/>
                                        </p:tgtEl>
                                        <p:attrNameLst>
                                          <p:attrName>ppt_w</p:attrName>
                                        </p:attrNameLst>
                                      </p:cBhvr>
                                      <p:tavLst>
                                        <p:tav tm="0">
                                          <p:val>
                                            <p:strVal val="0"/>
                                          </p:val>
                                        </p:tav>
                                        <p:tav tm="100000">
                                          <p:val>
                                            <p:strVal val="#ppt_w"/>
                                          </p:val>
                                        </p:tav>
                                      </p:tavLst>
                                    </p:anim>
                                    <p:anim calcmode="lin" valueType="num">
                                      <p:cBhvr additive="base">
                                        <p:cTn id="24" dur="500"/>
                                        <p:tgtEl>
                                          <p:spTgt spid="1845"/>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848"/>
                                        </p:tgtEl>
                                        <p:attrNameLst>
                                          <p:attrName>style.visibility</p:attrName>
                                        </p:attrNameLst>
                                      </p:cBhvr>
                                      <p:to>
                                        <p:strVal val="visible"/>
                                      </p:to>
                                    </p:set>
                                    <p:anim calcmode="lin" valueType="num">
                                      <p:cBhvr additive="base">
                                        <p:cTn id="27" dur="500"/>
                                        <p:tgtEl>
                                          <p:spTgt spid="1848"/>
                                        </p:tgtEl>
                                        <p:attrNameLst>
                                          <p:attrName>ppt_w</p:attrName>
                                        </p:attrNameLst>
                                      </p:cBhvr>
                                      <p:tavLst>
                                        <p:tav tm="0">
                                          <p:val>
                                            <p:strVal val="0"/>
                                          </p:val>
                                        </p:tav>
                                        <p:tav tm="100000">
                                          <p:val>
                                            <p:strVal val="#ppt_w"/>
                                          </p:val>
                                        </p:tav>
                                      </p:tavLst>
                                    </p:anim>
                                    <p:anim calcmode="lin" valueType="num">
                                      <p:cBhvr additive="base">
                                        <p:cTn id="28" dur="500"/>
                                        <p:tgtEl>
                                          <p:spTgt spid="1848"/>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849"/>
                                        </p:tgtEl>
                                        <p:attrNameLst>
                                          <p:attrName>style.visibility</p:attrName>
                                        </p:attrNameLst>
                                      </p:cBhvr>
                                      <p:to>
                                        <p:strVal val="visible"/>
                                      </p:to>
                                    </p:set>
                                    <p:anim calcmode="lin" valueType="num">
                                      <p:cBhvr additive="base">
                                        <p:cTn id="31" dur="500"/>
                                        <p:tgtEl>
                                          <p:spTgt spid="1849"/>
                                        </p:tgtEl>
                                        <p:attrNameLst>
                                          <p:attrName>ppt_w</p:attrName>
                                        </p:attrNameLst>
                                      </p:cBhvr>
                                      <p:tavLst>
                                        <p:tav tm="0">
                                          <p:val>
                                            <p:strVal val="0"/>
                                          </p:val>
                                        </p:tav>
                                        <p:tav tm="100000">
                                          <p:val>
                                            <p:strVal val="#ppt_w"/>
                                          </p:val>
                                        </p:tav>
                                      </p:tavLst>
                                    </p:anim>
                                    <p:anim calcmode="lin" valueType="num">
                                      <p:cBhvr additive="base">
                                        <p:cTn id="32" dur="500"/>
                                        <p:tgtEl>
                                          <p:spTgt spid="18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866"/>
                                        </p:tgtEl>
                                        <p:attrNameLst>
                                          <p:attrName>style.visibility</p:attrName>
                                        </p:attrNameLst>
                                      </p:cBhvr>
                                      <p:to>
                                        <p:strVal val="visible"/>
                                      </p:to>
                                    </p:set>
                                    <p:anim calcmode="lin" valueType="num">
                                      <p:cBhvr additive="base">
                                        <p:cTn id="35" dur="500"/>
                                        <p:tgtEl>
                                          <p:spTgt spid="1866"/>
                                        </p:tgtEl>
                                        <p:attrNameLst>
                                          <p:attrName>ppt_w</p:attrName>
                                        </p:attrNameLst>
                                      </p:cBhvr>
                                      <p:tavLst>
                                        <p:tav tm="0">
                                          <p:val>
                                            <p:strVal val="0"/>
                                          </p:val>
                                        </p:tav>
                                        <p:tav tm="100000">
                                          <p:val>
                                            <p:strVal val="#ppt_w"/>
                                          </p:val>
                                        </p:tav>
                                      </p:tavLst>
                                    </p:anim>
                                    <p:anim calcmode="lin" valueType="num">
                                      <p:cBhvr additive="base">
                                        <p:cTn id="36" dur="500"/>
                                        <p:tgtEl>
                                          <p:spTgt spid="1866"/>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820"/>
                                        </p:tgtEl>
                                        <p:attrNameLst>
                                          <p:attrName>style.visibility</p:attrName>
                                        </p:attrNameLst>
                                      </p:cBhvr>
                                      <p:to>
                                        <p:strVal val="visible"/>
                                      </p:to>
                                    </p:set>
                                    <p:anim calcmode="lin" valueType="num">
                                      <p:cBhvr additive="base">
                                        <p:cTn id="39" dur="500"/>
                                        <p:tgtEl>
                                          <p:spTgt spid="1820"/>
                                        </p:tgtEl>
                                        <p:attrNameLst>
                                          <p:attrName>ppt_w</p:attrName>
                                        </p:attrNameLst>
                                      </p:cBhvr>
                                      <p:tavLst>
                                        <p:tav tm="0">
                                          <p:val>
                                            <p:strVal val="0"/>
                                          </p:val>
                                        </p:tav>
                                        <p:tav tm="100000">
                                          <p:val>
                                            <p:strVal val="#ppt_w"/>
                                          </p:val>
                                        </p:tav>
                                      </p:tavLst>
                                    </p:anim>
                                    <p:anim calcmode="lin" valueType="num">
                                      <p:cBhvr additive="base">
                                        <p:cTn id="40" dur="500"/>
                                        <p:tgtEl>
                                          <p:spTgt spid="18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870"/>
        <p:cNvGrpSpPr/>
        <p:nvPr/>
      </p:nvGrpSpPr>
      <p:grpSpPr>
        <a:xfrm>
          <a:off x="0" y="0"/>
          <a:ext cx="0" cy="0"/>
          <a:chOff x="0" y="0"/>
          <a:chExt cx="0" cy="0"/>
        </a:xfrm>
      </p:grpSpPr>
      <p:sp>
        <p:nvSpPr>
          <p:cNvPr id="1933" name="Google Shape;1933;p29"/>
          <p:cNvSpPr txBox="1"/>
          <p:nvPr/>
        </p:nvSpPr>
        <p:spPr>
          <a:xfrm>
            <a:off x="658374" y="6302375"/>
            <a:ext cx="16247393" cy="3500958"/>
          </a:xfrm>
          <a:prstGeom prst="rect">
            <a:avLst/>
          </a:prstGeom>
          <a:noFill/>
          <a:ln>
            <a:noFill/>
          </a:ln>
        </p:spPr>
        <p:txBody>
          <a:bodyPr spcFirstLastPara="1" wrap="square" lIns="0" tIns="0" rIns="0" bIns="0" anchor="t" anchorCtr="0">
            <a:spAutoFit/>
          </a:bodyPr>
          <a:lstStyle/>
          <a:p>
            <a:pPr lvl="0">
              <a:lnSpc>
                <a:spcPct val="130000"/>
              </a:lnSpc>
            </a:pPr>
            <a:r>
              <a:rPr lang="en-US" sz="3500" dirty="0" err="1" smtClean="0">
                <a:solidFill>
                  <a:srgbClr val="7D2AE8"/>
                </a:solidFill>
              </a:rPr>
              <a:t>Saya</a:t>
            </a:r>
            <a:r>
              <a:rPr lang="en-US" sz="3500" dirty="0" smtClean="0">
                <a:solidFill>
                  <a:srgbClr val="7D2AE8"/>
                </a:solidFill>
              </a:rPr>
              <a:t> </a:t>
            </a:r>
            <a:r>
              <a:rPr lang="en-US" sz="3500" dirty="0" err="1" smtClean="0">
                <a:solidFill>
                  <a:srgbClr val="7D2AE8"/>
                </a:solidFill>
              </a:rPr>
              <a:t>Sindi</a:t>
            </a:r>
            <a:r>
              <a:rPr lang="en-US" sz="3500" dirty="0" smtClean="0">
                <a:solidFill>
                  <a:srgbClr val="7D2AE8"/>
                </a:solidFill>
              </a:rPr>
              <a:t> </a:t>
            </a:r>
            <a:r>
              <a:rPr lang="en-US" sz="3500" dirty="0" err="1" smtClean="0">
                <a:solidFill>
                  <a:srgbClr val="7D2AE8"/>
                </a:solidFill>
              </a:rPr>
              <a:t>dan</a:t>
            </a:r>
            <a:r>
              <a:rPr lang="en-US" sz="3500" dirty="0" smtClean="0">
                <a:solidFill>
                  <a:srgbClr val="7D2AE8"/>
                </a:solidFill>
              </a:rPr>
              <a:t> </a:t>
            </a:r>
            <a:r>
              <a:rPr lang="en-US" sz="3500" dirty="0" err="1">
                <a:solidFill>
                  <a:srgbClr val="7D2AE8"/>
                </a:solidFill>
              </a:rPr>
              <a:t>terbuka</a:t>
            </a:r>
            <a:r>
              <a:rPr lang="en-US" sz="3500" dirty="0">
                <a:solidFill>
                  <a:srgbClr val="7D2AE8"/>
                </a:solidFill>
              </a:rPr>
              <a:t> </a:t>
            </a:r>
            <a:r>
              <a:rPr lang="en-US" sz="3500" dirty="0" err="1">
                <a:solidFill>
                  <a:srgbClr val="7D2AE8"/>
                </a:solidFill>
              </a:rPr>
              <a:t>untuk</a:t>
            </a:r>
            <a:r>
              <a:rPr lang="en-US" sz="3500" dirty="0">
                <a:solidFill>
                  <a:srgbClr val="7D2AE8"/>
                </a:solidFill>
              </a:rPr>
              <a:t> </a:t>
            </a:r>
            <a:r>
              <a:rPr lang="en-US" sz="3500" dirty="0" err="1">
                <a:solidFill>
                  <a:srgbClr val="7D2AE8"/>
                </a:solidFill>
              </a:rPr>
              <a:t>terhubung</a:t>
            </a:r>
            <a:r>
              <a:rPr lang="en-US" sz="3500" dirty="0">
                <a:solidFill>
                  <a:srgbClr val="7D2AE8"/>
                </a:solidFill>
              </a:rPr>
              <a:t> </a:t>
            </a:r>
            <a:r>
              <a:rPr lang="en-US" sz="3500" dirty="0" err="1">
                <a:solidFill>
                  <a:srgbClr val="7D2AE8"/>
                </a:solidFill>
              </a:rPr>
              <a:t>dengan</a:t>
            </a:r>
            <a:r>
              <a:rPr lang="en-US" sz="3500" dirty="0">
                <a:solidFill>
                  <a:srgbClr val="7D2AE8"/>
                </a:solidFill>
              </a:rPr>
              <a:t> </a:t>
            </a:r>
            <a:r>
              <a:rPr lang="en-US" sz="3500" dirty="0" err="1">
                <a:solidFill>
                  <a:srgbClr val="7D2AE8"/>
                </a:solidFill>
              </a:rPr>
              <a:t>rekan-rekan</a:t>
            </a:r>
            <a:r>
              <a:rPr lang="en-US" sz="3500" dirty="0">
                <a:solidFill>
                  <a:srgbClr val="7D2AE8"/>
                </a:solidFill>
              </a:rPr>
              <a:t> </a:t>
            </a:r>
            <a:r>
              <a:rPr lang="en-US" sz="3500" dirty="0" err="1">
                <a:solidFill>
                  <a:srgbClr val="7D2AE8"/>
                </a:solidFill>
              </a:rPr>
              <a:t>profesional</a:t>
            </a:r>
            <a:r>
              <a:rPr lang="en-US" sz="3500" dirty="0">
                <a:solidFill>
                  <a:srgbClr val="7D2AE8"/>
                </a:solidFill>
              </a:rPr>
              <a:t> </a:t>
            </a:r>
            <a:r>
              <a:rPr lang="en-US" sz="3500" dirty="0" err="1">
                <a:solidFill>
                  <a:srgbClr val="7D2AE8"/>
                </a:solidFill>
              </a:rPr>
              <a:t>lainnya</a:t>
            </a:r>
            <a:r>
              <a:rPr lang="en-US" sz="3500" dirty="0">
                <a:solidFill>
                  <a:srgbClr val="7D2AE8"/>
                </a:solidFill>
              </a:rPr>
              <a:t>, </a:t>
            </a:r>
            <a:r>
              <a:rPr lang="en-US" sz="3500" dirty="0" err="1">
                <a:solidFill>
                  <a:srgbClr val="7D2AE8"/>
                </a:solidFill>
              </a:rPr>
              <a:t>berbagi</a:t>
            </a:r>
            <a:r>
              <a:rPr lang="en-US" sz="3500" dirty="0">
                <a:solidFill>
                  <a:srgbClr val="7D2AE8"/>
                </a:solidFill>
              </a:rPr>
              <a:t> </a:t>
            </a:r>
            <a:r>
              <a:rPr lang="en-US" sz="3500" dirty="0" err="1">
                <a:solidFill>
                  <a:srgbClr val="7D2AE8"/>
                </a:solidFill>
              </a:rPr>
              <a:t>pengalaman</a:t>
            </a:r>
            <a:r>
              <a:rPr lang="en-US" sz="3500" dirty="0">
                <a:solidFill>
                  <a:srgbClr val="7D2AE8"/>
                </a:solidFill>
              </a:rPr>
              <a:t>, </a:t>
            </a:r>
            <a:r>
              <a:rPr lang="en-US" sz="3500" dirty="0" err="1">
                <a:solidFill>
                  <a:srgbClr val="7D2AE8"/>
                </a:solidFill>
              </a:rPr>
              <a:t>maupun</a:t>
            </a:r>
            <a:r>
              <a:rPr lang="en-US" sz="3500" dirty="0">
                <a:solidFill>
                  <a:srgbClr val="7D2AE8"/>
                </a:solidFill>
              </a:rPr>
              <a:t> </a:t>
            </a:r>
            <a:r>
              <a:rPr lang="en-US" sz="3500" dirty="0" err="1">
                <a:solidFill>
                  <a:srgbClr val="7D2AE8"/>
                </a:solidFill>
              </a:rPr>
              <a:t>berdiskusi</a:t>
            </a:r>
            <a:r>
              <a:rPr lang="en-US" sz="3500" dirty="0">
                <a:solidFill>
                  <a:srgbClr val="7D2AE8"/>
                </a:solidFill>
              </a:rPr>
              <a:t> </a:t>
            </a:r>
            <a:r>
              <a:rPr lang="en-US" sz="3500" dirty="0" err="1">
                <a:solidFill>
                  <a:srgbClr val="7D2AE8"/>
                </a:solidFill>
              </a:rPr>
              <a:t>seputar</a:t>
            </a:r>
            <a:r>
              <a:rPr lang="en-US" sz="3500" dirty="0">
                <a:solidFill>
                  <a:srgbClr val="7D2AE8"/>
                </a:solidFill>
              </a:rPr>
              <a:t> </a:t>
            </a:r>
            <a:r>
              <a:rPr lang="en-US" sz="3500" dirty="0" err="1">
                <a:solidFill>
                  <a:srgbClr val="7D2AE8"/>
                </a:solidFill>
              </a:rPr>
              <a:t>dunia</a:t>
            </a:r>
            <a:r>
              <a:rPr lang="en-US" sz="3500" dirty="0">
                <a:solidFill>
                  <a:srgbClr val="7D2AE8"/>
                </a:solidFill>
              </a:rPr>
              <a:t> </a:t>
            </a:r>
            <a:r>
              <a:rPr lang="en-US" sz="3500" dirty="0" smtClean="0">
                <a:solidFill>
                  <a:srgbClr val="7D2AE8"/>
                </a:solidFill>
              </a:rPr>
              <a:t>data Analysis </a:t>
            </a:r>
            <a:r>
              <a:rPr lang="en-US" sz="3500" dirty="0" err="1" smtClean="0">
                <a:solidFill>
                  <a:srgbClr val="7D2AE8"/>
                </a:solidFill>
              </a:rPr>
              <a:t>dan</a:t>
            </a:r>
            <a:r>
              <a:rPr lang="en-US" sz="3500" dirty="0" smtClean="0">
                <a:solidFill>
                  <a:srgbClr val="7D2AE8"/>
                </a:solidFill>
              </a:rPr>
              <a:t> Data Scientist.</a:t>
            </a:r>
            <a:r>
              <a:rPr lang="en-US" sz="3500" dirty="0">
                <a:solidFill>
                  <a:srgbClr val="7D2AE8"/>
                </a:solidFill>
              </a:rPr>
              <a:t/>
            </a:r>
            <a:br>
              <a:rPr lang="en-US" sz="3500" dirty="0">
                <a:solidFill>
                  <a:srgbClr val="7D2AE8"/>
                </a:solidFill>
              </a:rPr>
            </a:br>
            <a:r>
              <a:rPr lang="en-US" sz="3500" dirty="0">
                <a:solidFill>
                  <a:srgbClr val="7D2AE8"/>
                </a:solidFill>
              </a:rPr>
              <a:t/>
            </a:r>
            <a:br>
              <a:rPr lang="en-US" sz="3500" dirty="0">
                <a:solidFill>
                  <a:srgbClr val="7D2AE8"/>
                </a:solidFill>
              </a:rPr>
            </a:br>
            <a:r>
              <a:rPr lang="en-US" sz="3500" dirty="0">
                <a:solidFill>
                  <a:srgbClr val="7D2AE8"/>
                </a:solidFill>
              </a:rPr>
              <a:t>Salam </a:t>
            </a:r>
            <a:r>
              <a:rPr lang="en-US" sz="3500" dirty="0" err="1">
                <a:solidFill>
                  <a:srgbClr val="7D2AE8"/>
                </a:solidFill>
              </a:rPr>
              <a:t>kenal</a:t>
            </a:r>
            <a:r>
              <a:rPr lang="en-US" sz="3500" dirty="0" smtClean="0">
                <a:solidFill>
                  <a:srgbClr val="7D2AE8"/>
                </a:solidFill>
              </a:rPr>
              <a:t>! | sindinoviyati2016@gmail.com</a:t>
            </a:r>
            <a:endParaRPr sz="3500" dirty="0">
              <a:solidFill>
                <a:srgbClr val="7D2AE8"/>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0926"/>
        </a:solidFill>
        <a:effectLst/>
      </p:bgPr>
    </p:bg>
    <p:spTree>
      <p:nvGrpSpPr>
        <p:cNvPr id="1" name="Shape 121"/>
        <p:cNvGrpSpPr/>
        <p:nvPr/>
      </p:nvGrpSpPr>
      <p:grpSpPr>
        <a:xfrm>
          <a:off x="0" y="0"/>
          <a:ext cx="0" cy="0"/>
          <a:chOff x="0" y="0"/>
          <a:chExt cx="0" cy="0"/>
        </a:xfrm>
      </p:grpSpPr>
      <p:grpSp>
        <p:nvGrpSpPr>
          <p:cNvPr id="128" name="Google Shape;128;p14"/>
          <p:cNvGrpSpPr/>
          <p:nvPr/>
        </p:nvGrpSpPr>
        <p:grpSpPr>
          <a:xfrm>
            <a:off x="1248541" y="2024019"/>
            <a:ext cx="6662082" cy="1222254"/>
            <a:chOff x="0" y="-28575"/>
            <a:chExt cx="1277839" cy="1558262"/>
          </a:xfrm>
        </p:grpSpPr>
        <p:sp>
          <p:nvSpPr>
            <p:cNvPr id="129" name="Google Shape;129;p14"/>
            <p:cNvSpPr/>
            <p:nvPr/>
          </p:nvSpPr>
          <p:spPr>
            <a:xfrm>
              <a:off x="0" y="0"/>
              <a:ext cx="1277839" cy="1529687"/>
            </a:xfrm>
            <a:custGeom>
              <a:avLst/>
              <a:gdLst/>
              <a:ahLst/>
              <a:cxnLst/>
              <a:rect l="l" t="t" r="r" b="b"/>
              <a:pathLst>
                <a:path w="1277839" h="1529687" extrusionOk="0">
                  <a:moveTo>
                    <a:pt x="0" y="0"/>
                  </a:moveTo>
                  <a:lnTo>
                    <a:pt x="1277839" y="0"/>
                  </a:lnTo>
                  <a:lnTo>
                    <a:pt x="1277839" y="1529687"/>
                  </a:lnTo>
                  <a:lnTo>
                    <a:pt x="0" y="1529687"/>
                  </a:lnTo>
                  <a:close/>
                </a:path>
              </a:pathLst>
            </a:custGeom>
            <a:solidFill>
              <a:srgbClr val="7D2AE8"/>
            </a:solidFill>
            <a:ln>
              <a:noFill/>
            </a:ln>
          </p:spPr>
        </p:sp>
        <p:sp>
          <p:nvSpPr>
            <p:cNvPr id="130" name="Google Shape;130;p14"/>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1" name="Google Shape;131;p14"/>
          <p:cNvPicPr preferRelativeResize="0"/>
          <p:nvPr/>
        </p:nvPicPr>
        <p:blipFill rotWithShape="1">
          <a:blip r:embed="rId3">
            <a:alphaModFix/>
          </a:blip>
          <a:srcRect/>
          <a:stretch/>
        </p:blipFill>
        <p:spPr>
          <a:xfrm>
            <a:off x="15109289" y="-728246"/>
            <a:ext cx="3787936" cy="3787936"/>
          </a:xfrm>
          <a:prstGeom prst="rect">
            <a:avLst/>
          </a:prstGeom>
          <a:noFill/>
          <a:ln>
            <a:noFill/>
          </a:ln>
        </p:spPr>
      </p:pic>
      <p:sp>
        <p:nvSpPr>
          <p:cNvPr id="132" name="Google Shape;132;p14"/>
          <p:cNvSpPr txBox="1"/>
          <p:nvPr/>
        </p:nvSpPr>
        <p:spPr>
          <a:xfrm>
            <a:off x="1248541" y="526093"/>
            <a:ext cx="13160700" cy="16982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36" b="0" i="0" u="none" strike="noStrike" cap="none" dirty="0" smtClean="0">
                <a:solidFill>
                  <a:srgbClr val="DEC0F1"/>
                </a:solidFill>
                <a:latin typeface="Russo One"/>
                <a:ea typeface="Russo One"/>
                <a:cs typeface="Russo One"/>
                <a:sym typeface="Russo One"/>
              </a:rPr>
              <a:t>Portfolio</a:t>
            </a:r>
            <a:endParaRPr dirty="0"/>
          </a:p>
        </p:txBody>
      </p:sp>
      <p:sp>
        <p:nvSpPr>
          <p:cNvPr id="135" name="Google Shape;135;p14"/>
          <p:cNvSpPr txBox="1"/>
          <p:nvPr/>
        </p:nvSpPr>
        <p:spPr>
          <a:xfrm>
            <a:off x="-403846" y="2285050"/>
            <a:ext cx="10108741"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smtClean="0">
                <a:solidFill>
                  <a:srgbClr val="DEC0F1"/>
                </a:solidFill>
                <a:latin typeface="Nunito Sans"/>
                <a:ea typeface="Nunito Sans"/>
                <a:cs typeface="Nunito Sans"/>
                <a:sym typeface="Nunito Sans"/>
              </a:rPr>
              <a:t>Data Science @</a:t>
            </a:r>
            <a:r>
              <a:rPr lang="en-US" sz="3500" b="0" i="0" u="none" strike="noStrike" cap="none" dirty="0" err="1" smtClean="0">
                <a:solidFill>
                  <a:srgbClr val="DEC0F1"/>
                </a:solidFill>
                <a:latin typeface="Nunito Sans"/>
                <a:ea typeface="Nunito Sans"/>
                <a:cs typeface="Nunito Sans"/>
                <a:sym typeface="Nunito Sans"/>
              </a:rPr>
              <a:t>Sindi</a:t>
            </a:r>
            <a:r>
              <a:rPr lang="en-US" sz="3500" b="0" i="0" u="none" strike="noStrike" cap="none" dirty="0" smtClean="0">
                <a:solidFill>
                  <a:srgbClr val="DEC0F1"/>
                </a:solidFill>
                <a:latin typeface="Nunito Sans"/>
                <a:ea typeface="Nunito Sans"/>
                <a:cs typeface="Nunito Sans"/>
                <a:sym typeface="Nunito Sans"/>
              </a:rPr>
              <a:t> </a:t>
            </a:r>
            <a:r>
              <a:rPr lang="en-US" sz="3500" b="0" i="0" u="none" strike="noStrike" cap="none" dirty="0" err="1" smtClean="0">
                <a:solidFill>
                  <a:srgbClr val="DEC0F1"/>
                </a:solidFill>
                <a:latin typeface="Nunito Sans"/>
                <a:ea typeface="Nunito Sans"/>
                <a:cs typeface="Nunito Sans"/>
                <a:sym typeface="Nunito Sans"/>
              </a:rPr>
              <a:t>Noviyati</a:t>
            </a:r>
            <a:endParaRPr dirty="0"/>
          </a:p>
        </p:txBody>
      </p:sp>
      <p:pic>
        <p:nvPicPr>
          <p:cNvPr id="139" name="Google Shape;139;p14"/>
          <p:cNvPicPr preferRelativeResize="0"/>
          <p:nvPr/>
        </p:nvPicPr>
        <p:blipFill rotWithShape="1">
          <a:blip r:embed="rId3">
            <a:alphaModFix/>
          </a:blip>
          <a:srcRect/>
          <a:stretch/>
        </p:blipFill>
        <p:spPr>
          <a:xfrm>
            <a:off x="13768407" y="1165722"/>
            <a:ext cx="2371775" cy="237177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313" y="526093"/>
            <a:ext cx="6577172" cy="9892067"/>
          </a:xfrm>
          <a:prstGeom prst="rect">
            <a:avLst/>
          </a:prstGeom>
          <a:ln>
            <a:noFill/>
          </a:ln>
          <a:effectLst>
            <a:softEdge rad="8382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p:tgtEl>
                                          <p:spTgt spid="139"/>
                                        </p:tgtEl>
                                        <p:attrNameLst>
                                          <p:attrName>ppt_w</p:attrName>
                                        </p:attrNameLst>
                                      </p:cBhvr>
                                      <p:tavLst>
                                        <p:tav tm="0">
                                          <p:val>
                                            <p:strVal val="0"/>
                                          </p:val>
                                        </p:tav>
                                        <p:tav tm="100000">
                                          <p:val>
                                            <p:strVal val="#ppt_w"/>
                                          </p:val>
                                        </p:tav>
                                      </p:tavLst>
                                    </p:anim>
                                    <p:anim calcmode="lin" valueType="num">
                                      <p:cBhvr additive="base">
                                        <p:cTn id="8" dur="500"/>
                                        <p:tgtEl>
                                          <p:spTgt spid="13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500"/>
                                        <p:tgtEl>
                                          <p:spTgt spid="131"/>
                                        </p:tgtEl>
                                        <p:attrNameLst>
                                          <p:attrName>ppt_w</p:attrName>
                                        </p:attrNameLst>
                                      </p:cBhvr>
                                      <p:tavLst>
                                        <p:tav tm="0">
                                          <p:val>
                                            <p:strVal val="0"/>
                                          </p:val>
                                        </p:tav>
                                        <p:tav tm="100000">
                                          <p:val>
                                            <p:strVal val="#ppt_w"/>
                                          </p:val>
                                        </p:tav>
                                      </p:tavLst>
                                    </p:anim>
                                    <p:anim calcmode="lin" valueType="num">
                                      <p:cBhvr additive="base">
                                        <p:cTn id="12" dur="500"/>
                                        <p:tgtEl>
                                          <p:spTgt spid="1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43"/>
        <p:cNvGrpSpPr/>
        <p:nvPr/>
      </p:nvGrpSpPr>
      <p:grpSpPr>
        <a:xfrm>
          <a:off x="0" y="0"/>
          <a:ext cx="0" cy="0"/>
          <a:chOff x="0" y="0"/>
          <a:chExt cx="0" cy="0"/>
        </a:xfrm>
      </p:grpSpPr>
      <p:grpSp>
        <p:nvGrpSpPr>
          <p:cNvPr id="144" name="Google Shape;144;p15"/>
          <p:cNvGrpSpPr/>
          <p:nvPr/>
        </p:nvGrpSpPr>
        <p:grpSpPr>
          <a:xfrm>
            <a:off x="10910894" y="-108496"/>
            <a:ext cx="7377102" cy="10395496"/>
            <a:chOff x="0" y="-28575"/>
            <a:chExt cx="1942941" cy="2737908"/>
          </a:xfrm>
        </p:grpSpPr>
        <p:sp>
          <p:nvSpPr>
            <p:cNvPr id="145" name="Google Shape;145;p15"/>
            <p:cNvSpPr/>
            <p:nvPr/>
          </p:nvSpPr>
          <p:spPr>
            <a:xfrm>
              <a:off x="0" y="0"/>
              <a:ext cx="1942941" cy="2709333"/>
            </a:xfrm>
            <a:custGeom>
              <a:avLst/>
              <a:gdLst/>
              <a:ahLst/>
              <a:cxnLst/>
              <a:rect l="l" t="t" r="r" b="b"/>
              <a:pathLst>
                <a:path w="1942941" h="2709333" extrusionOk="0">
                  <a:moveTo>
                    <a:pt x="0" y="0"/>
                  </a:moveTo>
                  <a:lnTo>
                    <a:pt x="1942941" y="0"/>
                  </a:lnTo>
                  <a:lnTo>
                    <a:pt x="1942941" y="2709333"/>
                  </a:lnTo>
                  <a:lnTo>
                    <a:pt x="0" y="2709333"/>
                  </a:lnTo>
                  <a:close/>
                </a:path>
              </a:pathLst>
            </a:custGeom>
            <a:solidFill>
              <a:srgbClr val="040926"/>
            </a:solidFill>
            <a:ln>
              <a:noFill/>
            </a:ln>
          </p:spPr>
        </p:sp>
        <p:sp>
          <p:nvSpPr>
            <p:cNvPr id="146" name="Google Shape;146;p1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7" name="Google Shape;147;p15"/>
          <p:cNvPicPr preferRelativeResize="0"/>
          <p:nvPr/>
        </p:nvPicPr>
        <p:blipFill rotWithShape="1">
          <a:blip r:embed="rId3">
            <a:alphaModFix/>
          </a:blip>
          <a:srcRect/>
          <a:stretch/>
        </p:blipFill>
        <p:spPr>
          <a:xfrm>
            <a:off x="12753650" y="282250"/>
            <a:ext cx="10180603" cy="10180603"/>
          </a:xfrm>
          <a:prstGeom prst="rect">
            <a:avLst/>
          </a:prstGeom>
          <a:noFill/>
          <a:ln>
            <a:noFill/>
          </a:ln>
        </p:spPr>
      </p:pic>
      <p:grpSp>
        <p:nvGrpSpPr>
          <p:cNvPr id="148" name="Google Shape;148;p15"/>
          <p:cNvGrpSpPr/>
          <p:nvPr/>
        </p:nvGrpSpPr>
        <p:grpSpPr>
          <a:xfrm>
            <a:off x="658660" y="4882470"/>
            <a:ext cx="493387" cy="510733"/>
            <a:chOff x="0" y="-28575"/>
            <a:chExt cx="812800" cy="841375"/>
          </a:xfrm>
        </p:grpSpPr>
        <p:sp>
          <p:nvSpPr>
            <p:cNvPr id="149" name="Google Shape;149;p15"/>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50" name="Google Shape;150;p15"/>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1" name="Google Shape;151;p15"/>
          <p:cNvSpPr txBox="1"/>
          <p:nvPr/>
        </p:nvSpPr>
        <p:spPr>
          <a:xfrm>
            <a:off x="658660" y="585051"/>
            <a:ext cx="9760500" cy="33965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36" b="0" i="0" u="none" strike="noStrike" cap="none" smtClean="0">
                <a:solidFill>
                  <a:srgbClr val="040926"/>
                </a:solidFill>
                <a:latin typeface="Russo One"/>
                <a:ea typeface="Russo One"/>
                <a:cs typeface="Russo One"/>
                <a:sym typeface="Russo One"/>
              </a:rPr>
              <a:t>Latar Belakang</a:t>
            </a:r>
            <a:endParaRPr dirty="0"/>
          </a:p>
        </p:txBody>
      </p:sp>
      <p:sp>
        <p:nvSpPr>
          <p:cNvPr id="152" name="Google Shape;152;p15"/>
          <p:cNvSpPr txBox="1"/>
          <p:nvPr/>
        </p:nvSpPr>
        <p:spPr>
          <a:xfrm>
            <a:off x="1515695" y="4844639"/>
            <a:ext cx="9156595" cy="465358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smtClean="0">
                <a:solidFill>
                  <a:srgbClr val="040926"/>
                </a:solidFill>
                <a:latin typeface="Nunito Sans"/>
                <a:sym typeface="Nunito Sans"/>
              </a:rPr>
              <a:t>Kapal Titanic yang terkenal dengan tragedinya pada tahun  1912 memiliki data penumpang yang sangat berharga untuk dipelajari. Berdasarkan data tersebut, kita dapat melihat bahwa sebagian besar penumpang kapal Titanic adalah orang-orang dari berbagai usia, termasuk lansia.</a:t>
            </a:r>
            <a:endParaRPr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p:tgtEl>
                                          <p:spTgt spid="147"/>
                                        </p:tgtEl>
                                        <p:attrNameLst>
                                          <p:attrName>ppt_w</p:attrName>
                                        </p:attrNameLst>
                                      </p:cBhvr>
                                      <p:tavLst>
                                        <p:tav tm="0">
                                          <p:val>
                                            <p:strVal val="0"/>
                                          </p:val>
                                        </p:tav>
                                        <p:tav tm="100000">
                                          <p:val>
                                            <p:strVal val="#ppt_w"/>
                                          </p:val>
                                        </p:tav>
                                      </p:tavLst>
                                    </p:anim>
                                    <p:anim calcmode="lin" valueType="num">
                                      <p:cBhvr additive="base">
                                        <p:cTn id="8" dur="500"/>
                                        <p:tgtEl>
                                          <p:spTgt spid="1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72"/>
        <p:cNvGrpSpPr/>
        <p:nvPr/>
      </p:nvGrpSpPr>
      <p:grpSpPr>
        <a:xfrm>
          <a:off x="0" y="0"/>
          <a:ext cx="0" cy="0"/>
          <a:chOff x="0" y="0"/>
          <a:chExt cx="0" cy="0"/>
        </a:xfrm>
      </p:grpSpPr>
      <p:pic>
        <p:nvPicPr>
          <p:cNvPr id="173" name="Google Shape;173;p16"/>
          <p:cNvPicPr preferRelativeResize="0"/>
          <p:nvPr/>
        </p:nvPicPr>
        <p:blipFill rotWithShape="1">
          <a:blip r:embed="rId3">
            <a:alphaModFix/>
          </a:blip>
          <a:srcRect l="33084" r="23985"/>
          <a:stretch/>
        </p:blipFill>
        <p:spPr>
          <a:xfrm>
            <a:off x="2839407" y="0"/>
            <a:ext cx="6518292" cy="10287000"/>
          </a:xfrm>
          <a:prstGeom prst="rect">
            <a:avLst/>
          </a:prstGeom>
          <a:noFill/>
          <a:ln>
            <a:noFill/>
          </a:ln>
        </p:spPr>
      </p:pic>
      <p:grpSp>
        <p:nvGrpSpPr>
          <p:cNvPr id="174" name="Google Shape;174;p16"/>
          <p:cNvGrpSpPr/>
          <p:nvPr/>
        </p:nvGrpSpPr>
        <p:grpSpPr>
          <a:xfrm>
            <a:off x="0" y="-108496"/>
            <a:ext cx="3086101" cy="10395496"/>
            <a:chOff x="0" y="-28575"/>
            <a:chExt cx="812800" cy="2737908"/>
          </a:xfrm>
        </p:grpSpPr>
        <p:sp>
          <p:nvSpPr>
            <p:cNvPr id="175" name="Google Shape;175;p16"/>
            <p:cNvSpPr/>
            <p:nvPr/>
          </p:nvSpPr>
          <p:spPr>
            <a:xfrm>
              <a:off x="0" y="0"/>
              <a:ext cx="747827" cy="2709333"/>
            </a:xfrm>
            <a:custGeom>
              <a:avLst/>
              <a:gdLst/>
              <a:ahLst/>
              <a:cxnLst/>
              <a:rect l="l" t="t" r="r" b="b"/>
              <a:pathLst>
                <a:path w="747827" h="2709333" extrusionOk="0">
                  <a:moveTo>
                    <a:pt x="0" y="0"/>
                  </a:moveTo>
                  <a:lnTo>
                    <a:pt x="747827" y="0"/>
                  </a:lnTo>
                  <a:lnTo>
                    <a:pt x="747827" y="2709333"/>
                  </a:lnTo>
                  <a:lnTo>
                    <a:pt x="0" y="2709333"/>
                  </a:lnTo>
                  <a:close/>
                </a:path>
              </a:pathLst>
            </a:custGeom>
            <a:solidFill>
              <a:srgbClr val="7D2AE8"/>
            </a:solidFill>
            <a:ln>
              <a:noFill/>
            </a:ln>
          </p:spPr>
        </p:sp>
        <p:sp>
          <p:nvSpPr>
            <p:cNvPr id="176" name="Google Shape;176;p16"/>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6"/>
          <p:cNvSpPr txBox="1"/>
          <p:nvPr/>
        </p:nvSpPr>
        <p:spPr>
          <a:xfrm rot="-5400000">
            <a:off x="-2947018" y="4152247"/>
            <a:ext cx="8723919" cy="354558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600" b="0" i="0" u="none" strike="noStrike" cap="none" smtClean="0">
                <a:solidFill>
                  <a:srgbClr val="DEC0F1"/>
                </a:solidFill>
                <a:latin typeface="Russo One"/>
                <a:ea typeface="Russo One"/>
                <a:cs typeface="Russo One"/>
                <a:sym typeface="Russo One"/>
              </a:rPr>
              <a:t>Problem Statement</a:t>
            </a:r>
            <a:endParaRPr sz="1200"/>
          </a:p>
        </p:txBody>
      </p:sp>
      <p:sp>
        <p:nvSpPr>
          <p:cNvPr id="178" name="Google Shape;178;p16"/>
          <p:cNvSpPr txBox="1"/>
          <p:nvPr/>
        </p:nvSpPr>
        <p:spPr>
          <a:xfrm>
            <a:off x="10290935" y="4565650"/>
            <a:ext cx="7243758" cy="4481227"/>
          </a:xfrm>
          <a:prstGeom prst="rect">
            <a:avLst/>
          </a:prstGeom>
          <a:noFill/>
          <a:ln>
            <a:noFill/>
          </a:ln>
        </p:spPr>
        <p:txBody>
          <a:bodyPr spcFirstLastPara="1" wrap="square" lIns="0" tIns="0" rIns="0" bIns="0" anchor="t" anchorCtr="0">
            <a:spAutoFit/>
          </a:bodyPr>
          <a:lstStyle/>
          <a:p>
            <a:pPr marL="514350" marR="0" lvl="0" indent="-514350" algn="ctr" rtl="0">
              <a:lnSpc>
                <a:spcPct val="130000"/>
              </a:lnSpc>
              <a:spcBef>
                <a:spcPts val="0"/>
              </a:spcBef>
              <a:spcAft>
                <a:spcPts val="0"/>
              </a:spcAft>
              <a:buFont typeface="+mj-lt"/>
              <a:buAutoNum type="arabicPeriod"/>
            </a:pPr>
            <a:r>
              <a:rPr lang="en-US" sz="2800" smtClean="0">
                <a:solidFill>
                  <a:srgbClr val="040926"/>
                </a:solidFill>
                <a:latin typeface="Nunito Sans"/>
                <a:sym typeface="Nunito Sans"/>
              </a:rPr>
              <a:t>Bagaimana memberikan pelayanan terbaik kepada penumpang terkhusus lansia di kapal Titanic, mengingat kebutuhan dan keterbatasan mereka?</a:t>
            </a:r>
          </a:p>
          <a:p>
            <a:pPr marL="514350" marR="0" lvl="0" indent="-514350" algn="ctr" rtl="0">
              <a:lnSpc>
                <a:spcPct val="130000"/>
              </a:lnSpc>
              <a:spcBef>
                <a:spcPts val="0"/>
              </a:spcBef>
              <a:spcAft>
                <a:spcPts val="0"/>
              </a:spcAft>
              <a:buFont typeface="+mj-lt"/>
              <a:buAutoNum type="arabicPeriod"/>
            </a:pPr>
            <a:r>
              <a:rPr lang="en-US" sz="2800" smtClean="0">
                <a:solidFill>
                  <a:srgbClr val="040926"/>
                </a:solidFill>
                <a:latin typeface="Nunito Sans"/>
                <a:sym typeface="Nunito Sans"/>
              </a:rPr>
              <a:t>Bagaimana meningkatkan keselamatan dan kenyamanan penumpang terlebih penumpang yang harus mendapatkan perhatian khusus selama perjalanan?</a:t>
            </a:r>
            <a:endParaRPr sz="1100"/>
          </a:p>
        </p:txBody>
      </p:sp>
      <p:grpSp>
        <p:nvGrpSpPr>
          <p:cNvPr id="180" name="Google Shape;180;p16"/>
          <p:cNvGrpSpPr/>
          <p:nvPr/>
        </p:nvGrpSpPr>
        <p:grpSpPr>
          <a:xfrm>
            <a:off x="13077277" y="1028700"/>
            <a:ext cx="1671075" cy="1671075"/>
            <a:chOff x="0" y="0"/>
            <a:chExt cx="812800" cy="812800"/>
          </a:xfrm>
        </p:grpSpPr>
        <p:sp>
          <p:nvSpPr>
            <p:cNvPr id="181" name="Google Shape;181;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182" name="Google Shape;182;p16"/>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6"/>
          <p:cNvGrpSpPr/>
          <p:nvPr/>
        </p:nvGrpSpPr>
        <p:grpSpPr>
          <a:xfrm>
            <a:off x="10313444" y="1028700"/>
            <a:ext cx="1671075" cy="1671075"/>
            <a:chOff x="0" y="0"/>
            <a:chExt cx="812800" cy="812800"/>
          </a:xfrm>
        </p:grpSpPr>
        <p:sp>
          <p:nvSpPr>
            <p:cNvPr id="184" name="Google Shape;184;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5" name="Google Shape;185;p16"/>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6"/>
          <p:cNvGrpSpPr/>
          <p:nvPr/>
        </p:nvGrpSpPr>
        <p:grpSpPr>
          <a:xfrm>
            <a:off x="15841109" y="1028700"/>
            <a:ext cx="1671075" cy="1671075"/>
            <a:chOff x="0" y="0"/>
            <a:chExt cx="812800" cy="812800"/>
          </a:xfrm>
        </p:grpSpPr>
        <p:sp>
          <p:nvSpPr>
            <p:cNvPr id="187" name="Google Shape;187;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188" name="Google Shape;188;p16"/>
            <p:cNvSpPr txBox="1"/>
            <p:nvPr/>
          </p:nvSpPr>
          <p:spPr>
            <a:xfrm>
              <a:off x="0" y="0"/>
              <a:ext cx="812800" cy="812800"/>
            </a:xfrm>
            <a:prstGeom prst="rect">
              <a:avLst/>
            </a:prstGeom>
            <a:noFill/>
            <a:ln>
              <a:noFill/>
            </a:ln>
          </p:spPr>
          <p:txBody>
            <a:bodyPr spcFirstLastPara="1" wrap="square" lIns="68800" tIns="68800" rIns="68800" bIns="68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89" name="Google Shape;189;p16"/>
          <p:cNvPicPr preferRelativeResize="0"/>
          <p:nvPr/>
        </p:nvPicPr>
        <p:blipFill rotWithShape="1">
          <a:blip r:embed="rId4">
            <a:alphaModFix/>
          </a:blip>
          <a:srcRect/>
          <a:stretch/>
        </p:blipFill>
        <p:spPr>
          <a:xfrm>
            <a:off x="10471865" y="1173114"/>
            <a:ext cx="1260550" cy="1459585"/>
          </a:xfrm>
          <a:prstGeom prst="rect">
            <a:avLst/>
          </a:prstGeom>
          <a:noFill/>
          <a:ln>
            <a:noFill/>
          </a:ln>
        </p:spPr>
      </p:pic>
      <p:pic>
        <p:nvPicPr>
          <p:cNvPr id="190" name="Google Shape;190;p16"/>
          <p:cNvPicPr preferRelativeResize="0"/>
          <p:nvPr/>
        </p:nvPicPr>
        <p:blipFill rotWithShape="1">
          <a:blip r:embed="rId5">
            <a:alphaModFix/>
          </a:blip>
          <a:srcRect/>
          <a:stretch/>
        </p:blipFill>
        <p:spPr>
          <a:xfrm>
            <a:off x="15972820" y="1169249"/>
            <a:ext cx="1435725" cy="1435725"/>
          </a:xfrm>
          <a:prstGeom prst="rect">
            <a:avLst/>
          </a:prstGeom>
          <a:noFill/>
          <a:ln>
            <a:noFill/>
          </a:ln>
        </p:spPr>
      </p:pic>
      <p:pic>
        <p:nvPicPr>
          <p:cNvPr id="191" name="Google Shape;191;p16"/>
          <p:cNvPicPr preferRelativeResize="0"/>
          <p:nvPr/>
        </p:nvPicPr>
        <p:blipFill rotWithShape="1">
          <a:blip r:embed="rId6">
            <a:alphaModFix/>
          </a:blip>
          <a:srcRect/>
          <a:stretch/>
        </p:blipFill>
        <p:spPr>
          <a:xfrm>
            <a:off x="13377742" y="1201422"/>
            <a:ext cx="1070145" cy="13256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ppt_w</p:attrName>
                                        </p:attrNameLst>
                                      </p:cBhvr>
                                      <p:tavLst>
                                        <p:tav tm="0">
                                          <p:val>
                                            <p:strVal val="0"/>
                                          </p:val>
                                        </p:tav>
                                        <p:tav tm="100000">
                                          <p:val>
                                            <p:strVal val="#ppt_w"/>
                                          </p:val>
                                        </p:tav>
                                      </p:tavLst>
                                    </p:anim>
                                    <p:anim calcmode="lin" valueType="num">
                                      <p:cBhvr additive="base">
                                        <p:cTn id="8" dur="500"/>
                                        <p:tgtEl>
                                          <p:spTgt spid="18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9"/>
                                        </p:tgtEl>
                                        <p:attrNameLst>
                                          <p:attrName>style.visibility</p:attrName>
                                        </p:attrNameLst>
                                      </p:cBhvr>
                                      <p:to>
                                        <p:strVal val="visible"/>
                                      </p:to>
                                    </p:set>
                                    <p:anim calcmode="lin" valueType="num">
                                      <p:cBhvr additive="base">
                                        <p:cTn id="11" dur="500"/>
                                        <p:tgtEl>
                                          <p:spTgt spid="189"/>
                                        </p:tgtEl>
                                        <p:attrNameLst>
                                          <p:attrName>ppt_w</p:attrName>
                                        </p:attrNameLst>
                                      </p:cBhvr>
                                      <p:tavLst>
                                        <p:tav tm="0">
                                          <p:val>
                                            <p:strVal val="0"/>
                                          </p:val>
                                        </p:tav>
                                        <p:tav tm="100000">
                                          <p:val>
                                            <p:strVal val="#ppt_w"/>
                                          </p:val>
                                        </p:tav>
                                      </p:tavLst>
                                    </p:anim>
                                    <p:anim calcmode="lin" valueType="num">
                                      <p:cBhvr additive="base">
                                        <p:cTn id="12" dur="500"/>
                                        <p:tgtEl>
                                          <p:spTgt spid="18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3"/>
                                        </p:tgtEl>
                                        <p:attrNameLst>
                                          <p:attrName>style.visibility</p:attrName>
                                        </p:attrNameLst>
                                      </p:cBhvr>
                                      <p:to>
                                        <p:strVal val="visible"/>
                                      </p:to>
                                    </p:set>
                                    <p:anim calcmode="lin" valueType="num">
                                      <p:cBhvr additive="base">
                                        <p:cTn id="15" dur="500"/>
                                        <p:tgtEl>
                                          <p:spTgt spid="183"/>
                                        </p:tgtEl>
                                        <p:attrNameLst>
                                          <p:attrName>ppt_w</p:attrName>
                                        </p:attrNameLst>
                                      </p:cBhvr>
                                      <p:tavLst>
                                        <p:tav tm="0">
                                          <p:val>
                                            <p:strVal val="0"/>
                                          </p:val>
                                        </p:tav>
                                        <p:tav tm="100000">
                                          <p:val>
                                            <p:strVal val="#ppt_w"/>
                                          </p:val>
                                        </p:tav>
                                      </p:tavLst>
                                    </p:anim>
                                    <p:anim calcmode="lin" valueType="num">
                                      <p:cBhvr additive="base">
                                        <p:cTn id="16" dur="500"/>
                                        <p:tgtEl>
                                          <p:spTgt spid="183"/>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 calcmode="lin" valueType="num">
                                      <p:cBhvr additive="base">
                                        <p:cTn id="19" dur="500"/>
                                        <p:tgtEl>
                                          <p:spTgt spid="191"/>
                                        </p:tgtEl>
                                        <p:attrNameLst>
                                          <p:attrName>ppt_w</p:attrName>
                                        </p:attrNameLst>
                                      </p:cBhvr>
                                      <p:tavLst>
                                        <p:tav tm="0">
                                          <p:val>
                                            <p:strVal val="0"/>
                                          </p:val>
                                        </p:tav>
                                        <p:tav tm="100000">
                                          <p:val>
                                            <p:strVal val="#ppt_w"/>
                                          </p:val>
                                        </p:tav>
                                      </p:tavLst>
                                    </p:anim>
                                    <p:anim calcmode="lin" valueType="num">
                                      <p:cBhvr additive="base">
                                        <p:cTn id="20" dur="500"/>
                                        <p:tgtEl>
                                          <p:spTgt spid="191"/>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86"/>
                                        </p:tgtEl>
                                        <p:attrNameLst>
                                          <p:attrName>style.visibility</p:attrName>
                                        </p:attrNameLst>
                                      </p:cBhvr>
                                      <p:to>
                                        <p:strVal val="visible"/>
                                      </p:to>
                                    </p:set>
                                    <p:anim calcmode="lin" valueType="num">
                                      <p:cBhvr additive="base">
                                        <p:cTn id="23" dur="500"/>
                                        <p:tgtEl>
                                          <p:spTgt spid="186"/>
                                        </p:tgtEl>
                                        <p:attrNameLst>
                                          <p:attrName>ppt_w</p:attrName>
                                        </p:attrNameLst>
                                      </p:cBhvr>
                                      <p:tavLst>
                                        <p:tav tm="0">
                                          <p:val>
                                            <p:strVal val="0"/>
                                          </p:val>
                                        </p:tav>
                                        <p:tav tm="100000">
                                          <p:val>
                                            <p:strVal val="#ppt_w"/>
                                          </p:val>
                                        </p:tav>
                                      </p:tavLst>
                                    </p:anim>
                                    <p:anim calcmode="lin" valueType="num">
                                      <p:cBhvr additive="base">
                                        <p:cTn id="24" dur="500"/>
                                        <p:tgtEl>
                                          <p:spTgt spid="186"/>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anim calcmode="lin" valueType="num">
                                      <p:cBhvr additive="base">
                                        <p:cTn id="27" dur="500"/>
                                        <p:tgtEl>
                                          <p:spTgt spid="190"/>
                                        </p:tgtEl>
                                        <p:attrNameLst>
                                          <p:attrName>ppt_w</p:attrName>
                                        </p:attrNameLst>
                                      </p:cBhvr>
                                      <p:tavLst>
                                        <p:tav tm="0">
                                          <p:val>
                                            <p:strVal val="0"/>
                                          </p:val>
                                        </p:tav>
                                        <p:tav tm="100000">
                                          <p:val>
                                            <p:strVal val="#ppt_w"/>
                                          </p:val>
                                        </p:tav>
                                      </p:tavLst>
                                    </p:anim>
                                    <p:anim calcmode="lin" valueType="num">
                                      <p:cBhvr additive="base">
                                        <p:cTn id="28" dur="500"/>
                                        <p:tgtEl>
                                          <p:spTgt spid="1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195"/>
        <p:cNvGrpSpPr/>
        <p:nvPr/>
      </p:nvGrpSpPr>
      <p:grpSpPr>
        <a:xfrm>
          <a:off x="0" y="0"/>
          <a:ext cx="0" cy="0"/>
          <a:chOff x="0" y="0"/>
          <a:chExt cx="0" cy="0"/>
        </a:xfrm>
      </p:grpSpPr>
      <p:grpSp>
        <p:nvGrpSpPr>
          <p:cNvPr id="196" name="Google Shape;196;p17"/>
          <p:cNvGrpSpPr/>
          <p:nvPr/>
        </p:nvGrpSpPr>
        <p:grpSpPr>
          <a:xfrm>
            <a:off x="0" y="2832059"/>
            <a:ext cx="18287996" cy="7454941"/>
            <a:chOff x="0" y="-28575"/>
            <a:chExt cx="4816592" cy="1963441"/>
          </a:xfrm>
        </p:grpSpPr>
        <p:sp>
          <p:nvSpPr>
            <p:cNvPr id="197" name="Google Shape;197;p17"/>
            <p:cNvSpPr/>
            <p:nvPr/>
          </p:nvSpPr>
          <p:spPr>
            <a:xfrm>
              <a:off x="0" y="0"/>
              <a:ext cx="4816592" cy="1934866"/>
            </a:xfrm>
            <a:custGeom>
              <a:avLst/>
              <a:gdLst/>
              <a:ahLst/>
              <a:cxnLst/>
              <a:rect l="l" t="t" r="r" b="b"/>
              <a:pathLst>
                <a:path w="4816592" h="1934866" extrusionOk="0">
                  <a:moveTo>
                    <a:pt x="0" y="0"/>
                  </a:moveTo>
                  <a:lnTo>
                    <a:pt x="4816592" y="0"/>
                  </a:lnTo>
                  <a:lnTo>
                    <a:pt x="4816592" y="1934866"/>
                  </a:lnTo>
                  <a:lnTo>
                    <a:pt x="0" y="1934866"/>
                  </a:lnTo>
                  <a:close/>
                </a:path>
              </a:pathLst>
            </a:custGeom>
            <a:solidFill>
              <a:srgbClr val="040926"/>
            </a:solidFill>
            <a:ln>
              <a:noFill/>
            </a:ln>
          </p:spPr>
        </p:sp>
        <p:sp>
          <p:nvSpPr>
            <p:cNvPr id="198" name="Google Shape;198;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aphicFrame>
        <p:nvGraphicFramePr>
          <p:cNvPr id="199" name="Google Shape;199;p17"/>
          <p:cNvGraphicFramePr/>
          <p:nvPr>
            <p:extLst>
              <p:ext uri="{D42A27DB-BD31-4B8C-83A1-F6EECF244321}">
                <p14:modId xmlns:p14="http://schemas.microsoft.com/office/powerpoint/2010/main" val="2951633627"/>
              </p:ext>
            </p:extLst>
          </p:nvPr>
        </p:nvGraphicFramePr>
        <p:xfrm>
          <a:off x="1395930" y="3556825"/>
          <a:ext cx="15190861" cy="6113925"/>
        </p:xfrm>
        <a:graphic>
          <a:graphicData uri="http://schemas.openxmlformats.org/drawingml/2006/table">
            <a:tbl>
              <a:tblPr>
                <a:noFill/>
                <a:tableStyleId>{4506A619-4A22-40D7-8C02-6E8432946D0E}</a:tableStyleId>
              </a:tblPr>
              <a:tblGrid>
                <a:gridCol w="15190861">
                  <a:extLst>
                    <a:ext uri="{9D8B030D-6E8A-4147-A177-3AD203B41FA5}">
                      <a16:colId xmlns:a16="http://schemas.microsoft.com/office/drawing/2014/main" val="20000"/>
                    </a:ext>
                  </a:extLst>
                </a:gridCol>
              </a:tblGrid>
              <a:tr h="2037975">
                <a:tc>
                  <a:txBody>
                    <a:bodyPr/>
                    <a:lstStyle/>
                    <a:p>
                      <a:pPr marL="0" marR="0" lvl="0" indent="0" algn="l" rtl="0">
                        <a:lnSpc>
                          <a:spcPct val="140000"/>
                        </a:lnSpc>
                        <a:spcBef>
                          <a:spcPts val="0"/>
                        </a:spcBef>
                        <a:spcAft>
                          <a:spcPts val="0"/>
                        </a:spcAft>
                        <a:buNone/>
                      </a:pPr>
                      <a:r>
                        <a:rPr lang="en-US" sz="2800" u="none" strike="noStrike" cap="none" smtClean="0">
                          <a:solidFill>
                            <a:srgbClr val="DEC0F1"/>
                          </a:solidFill>
                          <a:latin typeface="Nunito Sans"/>
                          <a:ea typeface="Nunito Sans"/>
                          <a:cs typeface="Nunito Sans"/>
                          <a:sym typeface="Nunito Sans"/>
                        </a:rPr>
                        <a:t>Penumpang yg membutuhkan perhatian ekstra memiliki kebutuhan khusus yang perlu dipenuhi untuk memastikan keselamatan dan kenyamanan mereka selama perjalanan</a:t>
                      </a:r>
                      <a:endParaRPr sz="1400" u="none" strike="noStrike" cap="none"/>
                    </a:p>
                  </a:txBody>
                  <a:tcPr marL="190500" marR="190500" marT="190500" marB="190500" anchor="ctr">
                    <a:lnL w="76200" cap="flat" cmpd="sng">
                      <a:solidFill>
                        <a:srgbClr val="040926"/>
                      </a:solidFill>
                      <a:prstDash val="solid"/>
                      <a:round/>
                      <a:headEnd type="none" w="sm" len="sm"/>
                      <a:tailEnd type="none" w="sm" len="sm"/>
                    </a:lnL>
                    <a:lnR w="76200" cap="flat" cmpd="sng">
                      <a:solidFill>
                        <a:srgbClr val="040926"/>
                      </a:solidFill>
                      <a:prstDash val="solid"/>
                      <a:round/>
                      <a:headEnd type="none" w="sm" len="sm"/>
                      <a:tailEnd type="none" w="sm" len="sm"/>
                    </a:lnR>
                    <a:lnT w="76200" cap="flat" cmpd="sng">
                      <a:solidFill>
                        <a:srgbClr val="040926"/>
                      </a:solidFill>
                      <a:prstDash val="solid"/>
                      <a:round/>
                      <a:headEnd type="none" w="sm" len="sm"/>
                      <a:tailEnd type="none" w="sm" len="sm"/>
                    </a:lnT>
                    <a:lnB w="76200" cap="flat" cmpd="sng">
                      <a:solidFill>
                        <a:srgbClr val="040926"/>
                      </a:solidFill>
                      <a:prstDash val="solid"/>
                      <a:round/>
                      <a:headEnd type="none" w="sm" len="sm"/>
                      <a:tailEnd type="none" w="sm" len="sm"/>
                    </a:lnB>
                    <a:solidFill>
                      <a:srgbClr val="7D2AE8"/>
                    </a:solidFill>
                  </a:tcPr>
                </a:tc>
                <a:extLst>
                  <a:ext uri="{0D108BD9-81ED-4DB2-BD59-A6C34878D82A}">
                    <a16:rowId xmlns:a16="http://schemas.microsoft.com/office/drawing/2014/main" val="10000"/>
                  </a:ext>
                </a:extLst>
              </a:tr>
              <a:tr h="2037975">
                <a:tc>
                  <a:txBody>
                    <a:bodyPr/>
                    <a:lstStyle/>
                    <a:p>
                      <a:pPr marL="0" marR="0" lvl="0" indent="0" algn="l" rtl="0">
                        <a:lnSpc>
                          <a:spcPct val="140000"/>
                        </a:lnSpc>
                        <a:spcBef>
                          <a:spcPts val="0"/>
                        </a:spcBef>
                        <a:spcAft>
                          <a:spcPts val="0"/>
                        </a:spcAft>
                        <a:buNone/>
                      </a:pPr>
                      <a:r>
                        <a:rPr lang="en-US" sz="2800" u="none" strike="noStrike" cap="none" smtClean="0">
                          <a:solidFill>
                            <a:srgbClr val="DEC0F1"/>
                          </a:solidFill>
                          <a:latin typeface="Nunito Sans"/>
                          <a:ea typeface="Nunito Sans"/>
                          <a:cs typeface="Nunito Sans"/>
                          <a:sym typeface="Nunito Sans"/>
                        </a:rPr>
                        <a:t>Kegagalan memberikan pelayanan yang memadai apat menyebabkan resiko keselamatan yang lebih</a:t>
                      </a:r>
                      <a:r>
                        <a:rPr lang="en-US" sz="2800" u="none" strike="noStrike" cap="none" baseline="0" smtClean="0">
                          <a:solidFill>
                            <a:srgbClr val="DEC0F1"/>
                          </a:solidFill>
                          <a:latin typeface="Nunito Sans"/>
                          <a:ea typeface="Nunito Sans"/>
                          <a:cs typeface="Nunito Sans"/>
                          <a:sym typeface="Nunito Sans"/>
                        </a:rPr>
                        <a:t> tinggi bagi penumpang lansia</a:t>
                      </a:r>
                      <a:endParaRPr sz="1400" u="none" strike="noStrike" cap="none"/>
                    </a:p>
                  </a:txBody>
                  <a:tcPr marL="190500" marR="190500" marT="190500" marB="190500" anchor="ctr">
                    <a:lnL w="76200" cap="flat" cmpd="sng">
                      <a:solidFill>
                        <a:srgbClr val="040926"/>
                      </a:solidFill>
                      <a:prstDash val="solid"/>
                      <a:round/>
                      <a:headEnd type="none" w="sm" len="sm"/>
                      <a:tailEnd type="none" w="sm" len="sm"/>
                    </a:lnL>
                    <a:lnR w="76200" cap="flat" cmpd="sng">
                      <a:solidFill>
                        <a:srgbClr val="040926"/>
                      </a:solidFill>
                      <a:prstDash val="solid"/>
                      <a:round/>
                      <a:headEnd type="none" w="sm" len="sm"/>
                      <a:tailEnd type="none" w="sm" len="sm"/>
                    </a:lnR>
                    <a:lnT w="76200" cap="flat" cmpd="sng">
                      <a:solidFill>
                        <a:srgbClr val="040926"/>
                      </a:solidFill>
                      <a:prstDash val="solid"/>
                      <a:round/>
                      <a:headEnd type="none" w="sm" len="sm"/>
                      <a:tailEnd type="none" w="sm" len="sm"/>
                    </a:lnT>
                    <a:lnB w="76200" cap="flat" cmpd="sng">
                      <a:solidFill>
                        <a:srgbClr val="040926"/>
                      </a:solidFill>
                      <a:prstDash val="solid"/>
                      <a:round/>
                      <a:headEnd type="none" w="sm" len="sm"/>
                      <a:tailEnd type="none" w="sm" len="sm"/>
                    </a:lnB>
                    <a:solidFill>
                      <a:srgbClr val="7D2AE8"/>
                    </a:solidFill>
                  </a:tcPr>
                </a:tc>
                <a:extLst>
                  <a:ext uri="{0D108BD9-81ED-4DB2-BD59-A6C34878D82A}">
                    <a16:rowId xmlns:a16="http://schemas.microsoft.com/office/drawing/2014/main" val="10001"/>
                  </a:ext>
                </a:extLst>
              </a:tr>
              <a:tr h="2037975">
                <a:tc>
                  <a:txBody>
                    <a:bodyPr/>
                    <a:lstStyle/>
                    <a:p>
                      <a:pPr marL="0" marR="0" lvl="0" indent="0" algn="l" rtl="0">
                        <a:lnSpc>
                          <a:spcPct val="140000"/>
                        </a:lnSpc>
                        <a:spcBef>
                          <a:spcPts val="0"/>
                        </a:spcBef>
                        <a:spcAft>
                          <a:spcPts val="0"/>
                        </a:spcAft>
                        <a:buNone/>
                      </a:pPr>
                      <a:r>
                        <a:rPr lang="en-US" sz="2800" u="none" strike="noStrike" cap="none" smtClean="0">
                          <a:solidFill>
                            <a:srgbClr val="DEC0F1"/>
                          </a:solidFill>
                          <a:latin typeface="Nunito Sans"/>
                          <a:ea typeface="Nunito Sans"/>
                          <a:cs typeface="Nunito Sans"/>
                          <a:sym typeface="Nunito Sans"/>
                        </a:rPr>
                        <a:t>Meningkatkan pelayanan kepada penumpang lansia dapa tmenyebabkan kepuasandan loyalitas mereka terhadap perusahaan kapal.</a:t>
                      </a:r>
                      <a:endParaRPr sz="1400" u="none" strike="noStrike" cap="none"/>
                    </a:p>
                  </a:txBody>
                  <a:tcPr marL="190500" marR="190500" marT="190500" marB="190500" anchor="ctr">
                    <a:lnL w="76200" cap="flat" cmpd="sng">
                      <a:solidFill>
                        <a:srgbClr val="040926"/>
                      </a:solidFill>
                      <a:prstDash val="solid"/>
                      <a:round/>
                      <a:headEnd type="none" w="sm" len="sm"/>
                      <a:tailEnd type="none" w="sm" len="sm"/>
                    </a:lnL>
                    <a:lnR w="76200" cap="flat" cmpd="sng">
                      <a:solidFill>
                        <a:srgbClr val="040926"/>
                      </a:solidFill>
                      <a:prstDash val="solid"/>
                      <a:round/>
                      <a:headEnd type="none" w="sm" len="sm"/>
                      <a:tailEnd type="none" w="sm" len="sm"/>
                    </a:lnR>
                    <a:lnT w="76200" cap="flat" cmpd="sng">
                      <a:solidFill>
                        <a:srgbClr val="040926"/>
                      </a:solidFill>
                      <a:prstDash val="solid"/>
                      <a:round/>
                      <a:headEnd type="none" w="sm" len="sm"/>
                      <a:tailEnd type="none" w="sm" len="sm"/>
                    </a:lnT>
                    <a:lnB w="76200" cap="flat" cmpd="sng">
                      <a:solidFill>
                        <a:srgbClr val="040926"/>
                      </a:solidFill>
                      <a:prstDash val="solid"/>
                      <a:round/>
                      <a:headEnd type="none" w="sm" len="sm"/>
                      <a:tailEnd type="none" w="sm" len="sm"/>
                    </a:lnB>
                    <a:solidFill>
                      <a:srgbClr val="7D2AE8"/>
                    </a:solidFill>
                  </a:tcPr>
                </a:tc>
                <a:extLst>
                  <a:ext uri="{0D108BD9-81ED-4DB2-BD59-A6C34878D82A}">
                    <a16:rowId xmlns:a16="http://schemas.microsoft.com/office/drawing/2014/main" val="10002"/>
                  </a:ext>
                </a:extLst>
              </a:tr>
            </a:tbl>
          </a:graphicData>
        </a:graphic>
      </p:graphicFrame>
      <p:sp>
        <p:nvSpPr>
          <p:cNvPr id="200" name="Google Shape;200;p17"/>
          <p:cNvSpPr txBox="1"/>
          <p:nvPr/>
        </p:nvSpPr>
        <p:spPr>
          <a:xfrm>
            <a:off x="1395930" y="348998"/>
            <a:ext cx="125790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smtClean="0">
                <a:solidFill>
                  <a:srgbClr val="040926"/>
                </a:solidFill>
                <a:latin typeface="Russo One"/>
                <a:sym typeface="Russo One"/>
              </a:rPr>
              <a:t>Urgensi</a:t>
            </a:r>
            <a:endParaRPr/>
          </a:p>
        </p:txBody>
      </p:sp>
      <p:grpSp>
        <p:nvGrpSpPr>
          <p:cNvPr id="201" name="Google Shape;201;p17"/>
          <p:cNvGrpSpPr/>
          <p:nvPr/>
        </p:nvGrpSpPr>
        <p:grpSpPr>
          <a:xfrm>
            <a:off x="16324390" y="-34517"/>
            <a:ext cx="1963611" cy="1998127"/>
            <a:chOff x="0" y="-46022"/>
            <a:chExt cx="2618148" cy="2664170"/>
          </a:xfrm>
        </p:grpSpPr>
        <p:grpSp>
          <p:nvGrpSpPr>
            <p:cNvPr id="202" name="Google Shape;202;p17"/>
            <p:cNvGrpSpPr/>
            <p:nvPr/>
          </p:nvGrpSpPr>
          <p:grpSpPr>
            <a:xfrm>
              <a:off x="0" y="-46022"/>
              <a:ext cx="1309074" cy="1355096"/>
              <a:chOff x="0" y="-28575"/>
              <a:chExt cx="812800" cy="841375"/>
            </a:xfrm>
          </p:grpSpPr>
          <p:sp>
            <p:nvSpPr>
              <p:cNvPr id="203" name="Google Shape;203;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04" name="Google Shape;204;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7"/>
            <p:cNvGrpSpPr/>
            <p:nvPr/>
          </p:nvGrpSpPr>
          <p:grpSpPr>
            <a:xfrm>
              <a:off x="1309074" y="1263052"/>
              <a:ext cx="1309074" cy="1355096"/>
              <a:chOff x="0" y="-28575"/>
              <a:chExt cx="812800" cy="841375"/>
            </a:xfrm>
          </p:grpSpPr>
          <p:sp>
            <p:nvSpPr>
              <p:cNvPr id="206" name="Google Shape;206;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07" name="Google Shape;207;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8" name="Google Shape;208;p17"/>
          <p:cNvGrpSpPr/>
          <p:nvPr/>
        </p:nvGrpSpPr>
        <p:grpSpPr>
          <a:xfrm>
            <a:off x="14360779" y="-34517"/>
            <a:ext cx="1963611" cy="1998127"/>
            <a:chOff x="0" y="-46022"/>
            <a:chExt cx="2618148" cy="2664170"/>
          </a:xfrm>
        </p:grpSpPr>
        <p:grpSp>
          <p:nvGrpSpPr>
            <p:cNvPr id="209" name="Google Shape;209;p17"/>
            <p:cNvGrpSpPr/>
            <p:nvPr/>
          </p:nvGrpSpPr>
          <p:grpSpPr>
            <a:xfrm>
              <a:off x="0" y="-46022"/>
              <a:ext cx="1309074" cy="1355096"/>
              <a:chOff x="0" y="-28575"/>
              <a:chExt cx="812800" cy="841375"/>
            </a:xfrm>
          </p:grpSpPr>
          <p:sp>
            <p:nvSpPr>
              <p:cNvPr id="210" name="Google Shape;210;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11" name="Google Shape;211;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2" name="Google Shape;212;p17"/>
            <p:cNvGrpSpPr/>
            <p:nvPr/>
          </p:nvGrpSpPr>
          <p:grpSpPr>
            <a:xfrm>
              <a:off x="1309074" y="1263052"/>
              <a:ext cx="1309074" cy="1355096"/>
              <a:chOff x="0" y="-28575"/>
              <a:chExt cx="812800" cy="841375"/>
            </a:xfrm>
          </p:grpSpPr>
          <p:sp>
            <p:nvSpPr>
              <p:cNvPr id="213" name="Google Shape;213;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14" name="Google Shape;214;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5" name="Google Shape;215;p17"/>
          <p:cNvGrpSpPr/>
          <p:nvPr/>
        </p:nvGrpSpPr>
        <p:grpSpPr>
          <a:xfrm>
            <a:off x="16324390" y="1929093"/>
            <a:ext cx="1963611" cy="1998127"/>
            <a:chOff x="0" y="-46022"/>
            <a:chExt cx="2618148" cy="2664170"/>
          </a:xfrm>
        </p:grpSpPr>
        <p:grpSp>
          <p:nvGrpSpPr>
            <p:cNvPr id="216" name="Google Shape;216;p17"/>
            <p:cNvGrpSpPr/>
            <p:nvPr/>
          </p:nvGrpSpPr>
          <p:grpSpPr>
            <a:xfrm>
              <a:off x="0" y="-46022"/>
              <a:ext cx="1309074" cy="1355096"/>
              <a:chOff x="0" y="-28575"/>
              <a:chExt cx="812800" cy="841375"/>
            </a:xfrm>
          </p:grpSpPr>
          <p:sp>
            <p:nvSpPr>
              <p:cNvPr id="217" name="Google Shape;217;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18" name="Google Shape;218;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7"/>
            <p:cNvGrpSpPr/>
            <p:nvPr/>
          </p:nvGrpSpPr>
          <p:grpSpPr>
            <a:xfrm>
              <a:off x="1309074" y="1263052"/>
              <a:ext cx="1309074" cy="1355096"/>
              <a:chOff x="0" y="-28575"/>
              <a:chExt cx="812800" cy="841375"/>
            </a:xfrm>
          </p:grpSpPr>
          <p:sp>
            <p:nvSpPr>
              <p:cNvPr id="220" name="Google Shape;220;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21" name="Google Shape;221;p17"/>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2" name="Google Shape;222;p17"/>
          <p:cNvGrpSpPr/>
          <p:nvPr/>
        </p:nvGrpSpPr>
        <p:grpSpPr>
          <a:xfrm>
            <a:off x="14360779" y="1929093"/>
            <a:ext cx="981805" cy="1016322"/>
            <a:chOff x="0" y="-28575"/>
            <a:chExt cx="812800" cy="841375"/>
          </a:xfrm>
        </p:grpSpPr>
        <p:sp>
          <p:nvSpPr>
            <p:cNvPr id="223" name="Google Shape;223;p1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24" name="Google Shape;224;p17"/>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ppt_w</p:attrName>
                                        </p:attrNameLst>
                                      </p:cBhvr>
                                      <p:tavLst>
                                        <p:tav tm="0">
                                          <p:val>
                                            <p:strVal val="0"/>
                                          </p:val>
                                        </p:tav>
                                        <p:tav tm="100000">
                                          <p:val>
                                            <p:strVal val="#ppt_w"/>
                                          </p:val>
                                        </p:tav>
                                      </p:tavLst>
                                    </p:anim>
                                    <p:anim calcmode="lin" valueType="num">
                                      <p:cBhvr additive="base">
                                        <p:cTn id="8" dur="500"/>
                                        <p:tgtEl>
                                          <p:spTgt spid="20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8"/>
                                        </p:tgtEl>
                                        <p:attrNameLst>
                                          <p:attrName>style.visibility</p:attrName>
                                        </p:attrNameLst>
                                      </p:cBhvr>
                                      <p:to>
                                        <p:strVal val="visible"/>
                                      </p:to>
                                    </p:set>
                                    <p:anim calcmode="lin" valueType="num">
                                      <p:cBhvr additive="base">
                                        <p:cTn id="11" dur="500"/>
                                        <p:tgtEl>
                                          <p:spTgt spid="208"/>
                                        </p:tgtEl>
                                        <p:attrNameLst>
                                          <p:attrName>ppt_w</p:attrName>
                                        </p:attrNameLst>
                                      </p:cBhvr>
                                      <p:tavLst>
                                        <p:tav tm="0">
                                          <p:val>
                                            <p:strVal val="0"/>
                                          </p:val>
                                        </p:tav>
                                        <p:tav tm="100000">
                                          <p:val>
                                            <p:strVal val="#ppt_w"/>
                                          </p:val>
                                        </p:tav>
                                      </p:tavLst>
                                    </p:anim>
                                    <p:anim calcmode="lin" valueType="num">
                                      <p:cBhvr additive="base">
                                        <p:cTn id="12" dur="500"/>
                                        <p:tgtEl>
                                          <p:spTgt spid="20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anim calcmode="lin" valueType="num">
                                      <p:cBhvr additive="base">
                                        <p:cTn id="15" dur="500"/>
                                        <p:tgtEl>
                                          <p:spTgt spid="215"/>
                                        </p:tgtEl>
                                        <p:attrNameLst>
                                          <p:attrName>ppt_w</p:attrName>
                                        </p:attrNameLst>
                                      </p:cBhvr>
                                      <p:tavLst>
                                        <p:tav tm="0">
                                          <p:val>
                                            <p:strVal val="0"/>
                                          </p:val>
                                        </p:tav>
                                        <p:tav tm="100000">
                                          <p:val>
                                            <p:strVal val="#ppt_w"/>
                                          </p:val>
                                        </p:tav>
                                      </p:tavLst>
                                    </p:anim>
                                    <p:anim calcmode="lin" valueType="num">
                                      <p:cBhvr additive="base">
                                        <p:cTn id="16" dur="500"/>
                                        <p:tgtEl>
                                          <p:spTgt spid="21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22"/>
                                        </p:tgtEl>
                                        <p:attrNameLst>
                                          <p:attrName>style.visibility</p:attrName>
                                        </p:attrNameLst>
                                      </p:cBhvr>
                                      <p:to>
                                        <p:strVal val="visible"/>
                                      </p:to>
                                    </p:set>
                                    <p:anim calcmode="lin" valueType="num">
                                      <p:cBhvr additive="base">
                                        <p:cTn id="19" dur="500"/>
                                        <p:tgtEl>
                                          <p:spTgt spid="222"/>
                                        </p:tgtEl>
                                        <p:attrNameLst>
                                          <p:attrName>ppt_w</p:attrName>
                                        </p:attrNameLst>
                                      </p:cBhvr>
                                      <p:tavLst>
                                        <p:tav tm="0">
                                          <p:val>
                                            <p:strVal val="0"/>
                                          </p:val>
                                        </p:tav>
                                        <p:tav tm="100000">
                                          <p:val>
                                            <p:strVal val="#ppt_w"/>
                                          </p:val>
                                        </p:tav>
                                      </p:tavLst>
                                    </p:anim>
                                    <p:anim calcmode="lin" valueType="num">
                                      <p:cBhvr additive="base">
                                        <p:cTn id="20" dur="5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228"/>
        <p:cNvGrpSpPr/>
        <p:nvPr/>
      </p:nvGrpSpPr>
      <p:grpSpPr>
        <a:xfrm>
          <a:off x="0" y="0"/>
          <a:ext cx="0" cy="0"/>
          <a:chOff x="0" y="0"/>
          <a:chExt cx="0" cy="0"/>
        </a:xfrm>
      </p:grpSpPr>
      <p:pic>
        <p:nvPicPr>
          <p:cNvPr id="229" name="Google Shape;229;p18"/>
          <p:cNvPicPr preferRelativeResize="0"/>
          <p:nvPr/>
        </p:nvPicPr>
        <p:blipFill rotWithShape="1">
          <a:blip r:embed="rId3">
            <a:alphaModFix/>
          </a:blip>
          <a:srcRect l="10796" r="10795"/>
          <a:stretch/>
        </p:blipFill>
        <p:spPr>
          <a:xfrm>
            <a:off x="0" y="5537748"/>
            <a:ext cx="5583813" cy="4749252"/>
          </a:xfrm>
          <a:prstGeom prst="rect">
            <a:avLst/>
          </a:prstGeom>
          <a:noFill/>
          <a:ln>
            <a:noFill/>
          </a:ln>
        </p:spPr>
      </p:pic>
      <p:grpSp>
        <p:nvGrpSpPr>
          <p:cNvPr id="230" name="Google Shape;230;p18"/>
          <p:cNvGrpSpPr/>
          <p:nvPr/>
        </p:nvGrpSpPr>
        <p:grpSpPr>
          <a:xfrm>
            <a:off x="0" y="0"/>
            <a:ext cx="5583813" cy="5562261"/>
            <a:chOff x="0" y="0"/>
            <a:chExt cx="7445084" cy="7416347"/>
          </a:xfrm>
        </p:grpSpPr>
        <p:grpSp>
          <p:nvGrpSpPr>
            <p:cNvPr id="231" name="Google Shape;231;p18"/>
            <p:cNvGrpSpPr/>
            <p:nvPr/>
          </p:nvGrpSpPr>
          <p:grpSpPr>
            <a:xfrm>
              <a:off x="0" y="0"/>
              <a:ext cx="3722542" cy="3722542"/>
              <a:chOff x="0" y="0"/>
              <a:chExt cx="812800" cy="812800"/>
            </a:xfrm>
          </p:grpSpPr>
          <p:sp>
            <p:nvSpPr>
              <p:cNvPr id="232" name="Google Shape;232;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33" name="Google Shape;233;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4" name="Google Shape;234;p18"/>
            <p:cNvGrpSpPr/>
            <p:nvPr/>
          </p:nvGrpSpPr>
          <p:grpSpPr>
            <a:xfrm>
              <a:off x="3722542" y="3693805"/>
              <a:ext cx="3722542" cy="3722542"/>
              <a:chOff x="0" y="0"/>
              <a:chExt cx="812800" cy="812800"/>
            </a:xfrm>
          </p:grpSpPr>
          <p:sp>
            <p:nvSpPr>
              <p:cNvPr id="235" name="Google Shape;235;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36" name="Google Shape;236;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7" name="Google Shape;237;p18"/>
            <p:cNvGrpSpPr/>
            <p:nvPr/>
          </p:nvGrpSpPr>
          <p:grpSpPr>
            <a:xfrm>
              <a:off x="3722542" y="0"/>
              <a:ext cx="3722542" cy="3722542"/>
              <a:chOff x="0" y="0"/>
              <a:chExt cx="812800" cy="812800"/>
            </a:xfrm>
          </p:grpSpPr>
          <p:sp>
            <p:nvSpPr>
              <p:cNvPr id="238" name="Google Shape;238;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39" name="Google Shape;239;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0" name="Google Shape;240;p18"/>
            <p:cNvGrpSpPr/>
            <p:nvPr/>
          </p:nvGrpSpPr>
          <p:grpSpPr>
            <a:xfrm>
              <a:off x="0" y="3693805"/>
              <a:ext cx="3722542" cy="3722542"/>
              <a:chOff x="0" y="0"/>
              <a:chExt cx="812800" cy="812800"/>
            </a:xfrm>
          </p:grpSpPr>
          <p:sp>
            <p:nvSpPr>
              <p:cNvPr id="241" name="Google Shape;241;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42" name="Google Shape;242;p18"/>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1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43" name="Google Shape;243;p18"/>
          <p:cNvPicPr preferRelativeResize="0"/>
          <p:nvPr/>
        </p:nvPicPr>
        <p:blipFill rotWithShape="1">
          <a:blip r:embed="rId4">
            <a:alphaModFix/>
          </a:blip>
          <a:srcRect/>
          <a:stretch/>
        </p:blipFill>
        <p:spPr>
          <a:xfrm>
            <a:off x="3056584" y="241276"/>
            <a:ext cx="2106033" cy="2438564"/>
          </a:xfrm>
          <a:prstGeom prst="rect">
            <a:avLst/>
          </a:prstGeom>
          <a:noFill/>
          <a:ln>
            <a:noFill/>
          </a:ln>
        </p:spPr>
      </p:pic>
      <p:pic>
        <p:nvPicPr>
          <p:cNvPr id="244" name="Google Shape;244;p18"/>
          <p:cNvPicPr preferRelativeResize="0"/>
          <p:nvPr/>
        </p:nvPicPr>
        <p:blipFill rotWithShape="1">
          <a:blip r:embed="rId5">
            <a:alphaModFix/>
          </a:blip>
          <a:srcRect/>
          <a:stretch/>
        </p:blipFill>
        <p:spPr>
          <a:xfrm>
            <a:off x="220052" y="3005172"/>
            <a:ext cx="2398702" cy="2398702"/>
          </a:xfrm>
          <a:prstGeom prst="rect">
            <a:avLst/>
          </a:prstGeom>
          <a:noFill/>
          <a:ln>
            <a:noFill/>
          </a:ln>
        </p:spPr>
      </p:pic>
      <p:grpSp>
        <p:nvGrpSpPr>
          <p:cNvPr id="245" name="Google Shape;245;p18"/>
          <p:cNvGrpSpPr/>
          <p:nvPr/>
        </p:nvGrpSpPr>
        <p:grpSpPr>
          <a:xfrm>
            <a:off x="16715511" y="-72399"/>
            <a:ext cx="2756617" cy="10359399"/>
            <a:chOff x="0" y="-28575"/>
            <a:chExt cx="812800" cy="3054512"/>
          </a:xfrm>
        </p:grpSpPr>
        <p:sp>
          <p:nvSpPr>
            <p:cNvPr id="246" name="Google Shape;246;p18"/>
            <p:cNvSpPr/>
            <p:nvPr/>
          </p:nvSpPr>
          <p:spPr>
            <a:xfrm>
              <a:off x="0" y="0"/>
              <a:ext cx="463655" cy="3025937"/>
            </a:xfrm>
            <a:custGeom>
              <a:avLst/>
              <a:gdLst/>
              <a:ahLst/>
              <a:cxnLst/>
              <a:rect l="l" t="t" r="r" b="b"/>
              <a:pathLst>
                <a:path w="463655" h="3025937" extrusionOk="0">
                  <a:moveTo>
                    <a:pt x="0" y="0"/>
                  </a:moveTo>
                  <a:lnTo>
                    <a:pt x="463655" y="0"/>
                  </a:lnTo>
                  <a:lnTo>
                    <a:pt x="463655" y="3025937"/>
                  </a:lnTo>
                  <a:lnTo>
                    <a:pt x="0" y="3025937"/>
                  </a:lnTo>
                  <a:close/>
                </a:path>
              </a:pathLst>
            </a:custGeom>
            <a:solidFill>
              <a:srgbClr val="040926"/>
            </a:solidFill>
            <a:ln>
              <a:noFill/>
            </a:ln>
          </p:spPr>
        </p:sp>
        <p:sp>
          <p:nvSpPr>
            <p:cNvPr id="247" name="Google Shape;247;p1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18"/>
          <p:cNvSpPr txBox="1"/>
          <p:nvPr/>
        </p:nvSpPr>
        <p:spPr>
          <a:xfrm>
            <a:off x="6813710" y="700122"/>
            <a:ext cx="635597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smtClean="0">
                <a:solidFill>
                  <a:srgbClr val="040926"/>
                </a:solidFill>
                <a:latin typeface="Russo One"/>
                <a:ea typeface="Russo One"/>
                <a:cs typeface="Russo One"/>
                <a:sym typeface="Russo One"/>
              </a:rPr>
              <a:t>Tujuan</a:t>
            </a:r>
            <a:endParaRPr/>
          </a:p>
        </p:txBody>
      </p:sp>
      <p:grpSp>
        <p:nvGrpSpPr>
          <p:cNvPr id="249" name="Google Shape;249;p18"/>
          <p:cNvGrpSpPr/>
          <p:nvPr/>
        </p:nvGrpSpPr>
        <p:grpSpPr>
          <a:xfrm>
            <a:off x="6813710" y="2983741"/>
            <a:ext cx="8745788" cy="2223562"/>
            <a:chOff x="0" y="-28575"/>
            <a:chExt cx="10079035" cy="2964750"/>
          </a:xfrm>
        </p:grpSpPr>
        <p:sp>
          <p:nvSpPr>
            <p:cNvPr id="250" name="Google Shape;250;p18"/>
            <p:cNvSpPr txBox="1"/>
            <p:nvPr/>
          </p:nvSpPr>
          <p:spPr>
            <a:xfrm>
              <a:off x="0" y="1015649"/>
              <a:ext cx="10079035" cy="1920526"/>
            </a:xfrm>
            <a:prstGeom prst="rect">
              <a:avLst/>
            </a:prstGeom>
            <a:noFill/>
            <a:ln>
              <a:noFill/>
            </a:ln>
          </p:spPr>
          <p:txBody>
            <a:bodyPr spcFirstLastPara="1" wrap="square" lIns="0" tIns="0" rIns="0" bIns="0" anchor="t" anchorCtr="0">
              <a:spAutoFit/>
            </a:bodyPr>
            <a:lstStyle/>
            <a:p>
              <a:pPr marL="604519" marR="0" lvl="1" indent="-302260" algn="l" rtl="0">
                <a:lnSpc>
                  <a:spcPct val="130010"/>
                </a:lnSpc>
                <a:spcBef>
                  <a:spcPts val="0"/>
                </a:spcBef>
                <a:spcAft>
                  <a:spcPts val="0"/>
                </a:spcAft>
                <a:buClr>
                  <a:srgbClr val="040926"/>
                </a:buClr>
                <a:buSzPts val="2799"/>
                <a:buFont typeface="Arial"/>
                <a:buChar char="•"/>
              </a:pPr>
              <a:r>
                <a:rPr lang="en-US" sz="2400" b="0" i="0" u="none" strike="noStrike" cap="none" smtClean="0">
                  <a:solidFill>
                    <a:srgbClr val="040926"/>
                  </a:solidFill>
                  <a:latin typeface="Nunito Sans"/>
                  <a:ea typeface="Nunito Sans"/>
                  <a:cs typeface="Nunito Sans"/>
                  <a:sym typeface="Nunito Sans"/>
                </a:rPr>
                <a:t>Memberikan pelayanan terbaik kepada penumpang lansia di kapal Titanic, dengan mempertimbangkan kebutuhan dan keterbatasan mereka</a:t>
              </a:r>
              <a:endParaRPr sz="2400"/>
            </a:p>
          </p:txBody>
        </p:sp>
        <p:sp>
          <p:nvSpPr>
            <p:cNvPr id="251" name="Google Shape;251;p18"/>
            <p:cNvSpPr txBox="1"/>
            <p:nvPr/>
          </p:nvSpPr>
          <p:spPr>
            <a:xfrm>
              <a:off x="0" y="-28575"/>
              <a:ext cx="10079035" cy="85356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smtClean="0">
                  <a:solidFill>
                    <a:srgbClr val="040926"/>
                  </a:solidFill>
                  <a:latin typeface="Nunito Sans"/>
                  <a:ea typeface="Nunito Sans"/>
                  <a:cs typeface="Nunito Sans"/>
                  <a:sym typeface="Nunito Sans"/>
                </a:rPr>
                <a:t>Tujuan 1</a:t>
              </a:r>
              <a:endParaRPr/>
            </a:p>
          </p:txBody>
        </p:sp>
      </p:grpSp>
      <p:grpSp>
        <p:nvGrpSpPr>
          <p:cNvPr id="252" name="Google Shape;252;p18"/>
          <p:cNvGrpSpPr/>
          <p:nvPr/>
        </p:nvGrpSpPr>
        <p:grpSpPr>
          <a:xfrm>
            <a:off x="6813710" y="5581738"/>
            <a:ext cx="8745788" cy="1743431"/>
            <a:chOff x="0" y="-28575"/>
            <a:chExt cx="10079035" cy="2324575"/>
          </a:xfrm>
        </p:grpSpPr>
        <p:sp>
          <p:nvSpPr>
            <p:cNvPr id="253" name="Google Shape;253;p18"/>
            <p:cNvSpPr txBox="1"/>
            <p:nvPr/>
          </p:nvSpPr>
          <p:spPr>
            <a:xfrm>
              <a:off x="0" y="1015649"/>
              <a:ext cx="10079035" cy="1280351"/>
            </a:xfrm>
            <a:prstGeom prst="rect">
              <a:avLst/>
            </a:prstGeom>
            <a:noFill/>
            <a:ln>
              <a:noFill/>
            </a:ln>
          </p:spPr>
          <p:txBody>
            <a:bodyPr spcFirstLastPara="1" wrap="square" lIns="0" tIns="0" rIns="0" bIns="0" anchor="t" anchorCtr="0">
              <a:spAutoFit/>
            </a:bodyPr>
            <a:lstStyle/>
            <a:p>
              <a:pPr marL="604519" marR="0" lvl="1" indent="-302260" algn="l" rtl="0">
                <a:lnSpc>
                  <a:spcPct val="130010"/>
                </a:lnSpc>
                <a:spcBef>
                  <a:spcPts val="0"/>
                </a:spcBef>
                <a:spcAft>
                  <a:spcPts val="0"/>
                </a:spcAft>
                <a:buClr>
                  <a:srgbClr val="040926"/>
                </a:buClr>
                <a:buSzPts val="2799"/>
                <a:buFont typeface="Arial"/>
                <a:buChar char="•"/>
              </a:pPr>
              <a:r>
                <a:rPr lang="en-US" sz="2400" b="0" i="0" u="none" strike="noStrike" cap="none" smtClean="0">
                  <a:solidFill>
                    <a:srgbClr val="040926"/>
                  </a:solidFill>
                  <a:latin typeface="Nunito Sans"/>
                  <a:ea typeface="Nunito Sans"/>
                  <a:cs typeface="Nunito Sans"/>
                  <a:sym typeface="Nunito Sans"/>
                </a:rPr>
                <a:t>Meningkatkan keselamatan dan kenyamanan penumpang lansia selama perjalanan.</a:t>
              </a:r>
              <a:endParaRPr sz="1200"/>
            </a:p>
          </p:txBody>
        </p:sp>
        <p:sp>
          <p:nvSpPr>
            <p:cNvPr id="254" name="Google Shape;254;p18"/>
            <p:cNvSpPr txBox="1"/>
            <p:nvPr/>
          </p:nvSpPr>
          <p:spPr>
            <a:xfrm>
              <a:off x="0" y="-28575"/>
              <a:ext cx="10079035" cy="85356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smtClean="0">
                  <a:solidFill>
                    <a:srgbClr val="040926"/>
                  </a:solidFill>
                  <a:latin typeface="Nunito Sans"/>
                  <a:ea typeface="Nunito Sans"/>
                  <a:cs typeface="Nunito Sans"/>
                  <a:sym typeface="Nunito Sans"/>
                </a:rPr>
                <a:t>Tujuan </a:t>
              </a:r>
              <a:r>
                <a:rPr lang="en-US" sz="3200" b="1" i="0" u="none" strike="noStrike" cap="none">
                  <a:solidFill>
                    <a:srgbClr val="040926"/>
                  </a:solidFill>
                  <a:latin typeface="Nunito Sans"/>
                  <a:ea typeface="Nunito Sans"/>
                  <a:cs typeface="Nunito Sans"/>
                  <a:sym typeface="Nunito Sans"/>
                </a:rPr>
                <a:t>2</a:t>
              </a:r>
              <a:endParaRPr/>
            </a:p>
          </p:txBody>
        </p:sp>
      </p:grpSp>
      <p:grpSp>
        <p:nvGrpSpPr>
          <p:cNvPr id="255" name="Google Shape;255;p18"/>
          <p:cNvGrpSpPr/>
          <p:nvPr/>
        </p:nvGrpSpPr>
        <p:grpSpPr>
          <a:xfrm>
            <a:off x="6813710" y="8093082"/>
            <a:ext cx="8745788" cy="1743431"/>
            <a:chOff x="0" y="-28575"/>
            <a:chExt cx="10079035" cy="2324574"/>
          </a:xfrm>
        </p:grpSpPr>
        <p:sp>
          <p:nvSpPr>
            <p:cNvPr id="256" name="Google Shape;256;p18"/>
            <p:cNvSpPr txBox="1"/>
            <p:nvPr/>
          </p:nvSpPr>
          <p:spPr>
            <a:xfrm>
              <a:off x="0" y="1015649"/>
              <a:ext cx="10079035" cy="1280350"/>
            </a:xfrm>
            <a:prstGeom prst="rect">
              <a:avLst/>
            </a:prstGeom>
            <a:noFill/>
            <a:ln>
              <a:noFill/>
            </a:ln>
          </p:spPr>
          <p:txBody>
            <a:bodyPr spcFirstLastPara="1" wrap="square" lIns="0" tIns="0" rIns="0" bIns="0" anchor="t" anchorCtr="0">
              <a:spAutoFit/>
            </a:bodyPr>
            <a:lstStyle/>
            <a:p>
              <a:pPr marL="604519" marR="0" lvl="1" indent="-302260" algn="l" rtl="0">
                <a:lnSpc>
                  <a:spcPct val="130010"/>
                </a:lnSpc>
                <a:spcBef>
                  <a:spcPts val="0"/>
                </a:spcBef>
                <a:spcAft>
                  <a:spcPts val="0"/>
                </a:spcAft>
                <a:buClr>
                  <a:srgbClr val="040926"/>
                </a:buClr>
                <a:buSzPts val="2799"/>
                <a:buFont typeface="Arial"/>
                <a:buChar char="•"/>
              </a:pPr>
              <a:r>
                <a:rPr lang="en-US" sz="2400" b="0" i="0" u="none" strike="noStrike" cap="none" smtClean="0">
                  <a:solidFill>
                    <a:srgbClr val="040926"/>
                  </a:solidFill>
                  <a:latin typeface="Nunito Sans"/>
                  <a:ea typeface="Nunito Sans"/>
                  <a:cs typeface="Nunito Sans"/>
                  <a:sym typeface="Nunito Sans"/>
                </a:rPr>
                <a:t>Meningkatkan kepuasan dan loyalitas penumpang lansia terhadap kapal.</a:t>
              </a:r>
              <a:endParaRPr sz="1200"/>
            </a:p>
          </p:txBody>
        </p:sp>
        <p:sp>
          <p:nvSpPr>
            <p:cNvPr id="257" name="Google Shape;257;p18"/>
            <p:cNvSpPr txBox="1"/>
            <p:nvPr/>
          </p:nvSpPr>
          <p:spPr>
            <a:xfrm>
              <a:off x="0" y="-28575"/>
              <a:ext cx="10079035" cy="85356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1" i="0" u="none" strike="noStrike" cap="none" smtClean="0">
                  <a:solidFill>
                    <a:srgbClr val="040926"/>
                  </a:solidFill>
                  <a:latin typeface="Nunito Sans"/>
                  <a:ea typeface="Nunito Sans"/>
                  <a:cs typeface="Nunito Sans"/>
                  <a:sym typeface="Nunito Sans"/>
                </a:rPr>
                <a:t>Tujuan </a:t>
              </a:r>
              <a:r>
                <a:rPr lang="en-US" sz="3200" b="1" i="0" u="none" strike="noStrike" cap="none">
                  <a:solidFill>
                    <a:srgbClr val="040926"/>
                  </a:solidFill>
                  <a:latin typeface="Nunito Sans"/>
                  <a:ea typeface="Nunito Sans"/>
                  <a:cs typeface="Nunito Sans"/>
                  <a:sym typeface="Nunito Sans"/>
                </a:rPr>
                <a:t>3</a:t>
              </a:r>
              <a:endParaRPr/>
            </a:p>
          </p:txBody>
        </p:sp>
      </p:grpSp>
      <p:pic>
        <p:nvPicPr>
          <p:cNvPr id="258" name="Google Shape;258;p18"/>
          <p:cNvPicPr preferRelativeResize="0"/>
          <p:nvPr/>
        </p:nvPicPr>
        <p:blipFill rotWithShape="1">
          <a:blip r:embed="rId6">
            <a:alphaModFix/>
          </a:blip>
          <a:srcRect/>
          <a:stretch/>
        </p:blipFill>
        <p:spPr>
          <a:xfrm>
            <a:off x="15997648" y="2556015"/>
            <a:ext cx="1435725" cy="1435725"/>
          </a:xfrm>
          <a:prstGeom prst="rect">
            <a:avLst/>
          </a:prstGeom>
          <a:noFill/>
          <a:ln>
            <a:noFill/>
          </a:ln>
        </p:spPr>
      </p:pic>
      <p:cxnSp>
        <p:nvCxnSpPr>
          <p:cNvPr id="259" name="Google Shape;259;p18"/>
          <p:cNvCxnSpPr/>
          <p:nvPr/>
        </p:nvCxnSpPr>
        <p:spPr>
          <a:xfrm>
            <a:off x="9067258" y="3207203"/>
            <a:ext cx="6492240" cy="0"/>
          </a:xfrm>
          <a:prstGeom prst="straightConnector1">
            <a:avLst/>
          </a:prstGeom>
          <a:noFill/>
          <a:ln w="66675" cap="flat" cmpd="sng">
            <a:solidFill>
              <a:srgbClr val="7D2AE8"/>
            </a:solidFill>
            <a:prstDash val="solid"/>
            <a:round/>
            <a:headEnd type="none" w="sm" len="sm"/>
            <a:tailEnd type="none" w="sm" len="sm"/>
          </a:ln>
        </p:spPr>
      </p:cxnSp>
      <p:pic>
        <p:nvPicPr>
          <p:cNvPr id="260" name="Google Shape;260;p18"/>
          <p:cNvPicPr preferRelativeResize="0"/>
          <p:nvPr/>
        </p:nvPicPr>
        <p:blipFill rotWithShape="1">
          <a:blip r:embed="rId6">
            <a:alphaModFix/>
          </a:blip>
          <a:srcRect/>
          <a:stretch/>
        </p:blipFill>
        <p:spPr>
          <a:xfrm>
            <a:off x="15997648" y="5143500"/>
            <a:ext cx="1435725" cy="1435725"/>
          </a:xfrm>
          <a:prstGeom prst="rect">
            <a:avLst/>
          </a:prstGeom>
          <a:noFill/>
          <a:ln>
            <a:noFill/>
          </a:ln>
        </p:spPr>
      </p:pic>
      <p:cxnSp>
        <p:nvCxnSpPr>
          <p:cNvPr id="261" name="Google Shape;261;p18"/>
          <p:cNvCxnSpPr/>
          <p:nvPr/>
        </p:nvCxnSpPr>
        <p:spPr>
          <a:xfrm>
            <a:off x="9067258" y="5794688"/>
            <a:ext cx="6492240" cy="0"/>
          </a:xfrm>
          <a:prstGeom prst="straightConnector1">
            <a:avLst/>
          </a:prstGeom>
          <a:noFill/>
          <a:ln w="66675" cap="flat" cmpd="sng">
            <a:solidFill>
              <a:srgbClr val="7D2AE8"/>
            </a:solidFill>
            <a:prstDash val="solid"/>
            <a:round/>
            <a:headEnd type="none" w="sm" len="sm"/>
            <a:tailEnd type="none" w="sm" len="sm"/>
          </a:ln>
        </p:spPr>
      </p:cxnSp>
      <p:pic>
        <p:nvPicPr>
          <p:cNvPr id="262" name="Google Shape;262;p18"/>
          <p:cNvPicPr preferRelativeResize="0"/>
          <p:nvPr/>
        </p:nvPicPr>
        <p:blipFill rotWithShape="1">
          <a:blip r:embed="rId6">
            <a:alphaModFix/>
          </a:blip>
          <a:srcRect/>
          <a:stretch/>
        </p:blipFill>
        <p:spPr>
          <a:xfrm>
            <a:off x="15997648" y="7674750"/>
            <a:ext cx="1435725" cy="1435725"/>
          </a:xfrm>
          <a:prstGeom prst="rect">
            <a:avLst/>
          </a:prstGeom>
          <a:noFill/>
          <a:ln>
            <a:noFill/>
          </a:ln>
        </p:spPr>
      </p:pic>
      <p:cxnSp>
        <p:nvCxnSpPr>
          <p:cNvPr id="263" name="Google Shape;263;p18"/>
          <p:cNvCxnSpPr/>
          <p:nvPr/>
        </p:nvCxnSpPr>
        <p:spPr>
          <a:xfrm>
            <a:off x="9067258" y="8325938"/>
            <a:ext cx="6492240" cy="0"/>
          </a:xfrm>
          <a:prstGeom prst="straightConnector1">
            <a:avLst/>
          </a:prstGeom>
          <a:noFill/>
          <a:ln w="66675" cap="flat" cmpd="sng">
            <a:solidFill>
              <a:srgbClr val="7D2AE8"/>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500"/>
                                        <p:tgtEl>
                                          <p:spTgt spid="244"/>
                                        </p:tgtEl>
                                        <p:attrNameLst>
                                          <p:attrName>ppt_w</p:attrName>
                                        </p:attrNameLst>
                                      </p:cBhvr>
                                      <p:tavLst>
                                        <p:tav tm="0">
                                          <p:val>
                                            <p:strVal val="0"/>
                                          </p:val>
                                        </p:tav>
                                        <p:tav tm="100000">
                                          <p:val>
                                            <p:strVal val="#ppt_w"/>
                                          </p:val>
                                        </p:tav>
                                      </p:tavLst>
                                    </p:anim>
                                    <p:anim calcmode="lin" valueType="num">
                                      <p:cBhvr additive="base">
                                        <p:cTn id="8" dur="500"/>
                                        <p:tgtEl>
                                          <p:spTgt spid="24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500"/>
                                        <p:tgtEl>
                                          <p:spTgt spid="243"/>
                                        </p:tgtEl>
                                        <p:attrNameLst>
                                          <p:attrName>ppt_w</p:attrName>
                                        </p:attrNameLst>
                                      </p:cBhvr>
                                      <p:tavLst>
                                        <p:tav tm="0">
                                          <p:val>
                                            <p:strVal val="0"/>
                                          </p:val>
                                        </p:tav>
                                        <p:tav tm="100000">
                                          <p:val>
                                            <p:strVal val="#ppt_w"/>
                                          </p:val>
                                        </p:tav>
                                      </p:tavLst>
                                    </p:anim>
                                    <p:anim calcmode="lin" valueType="num">
                                      <p:cBhvr additive="base">
                                        <p:cTn id="12" dur="500"/>
                                        <p:tgtEl>
                                          <p:spTgt spid="24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 calcmode="lin" valueType="num">
                                      <p:cBhvr additive="base">
                                        <p:cTn id="15" dur="500"/>
                                        <p:tgtEl>
                                          <p:spTgt spid="230"/>
                                        </p:tgtEl>
                                        <p:attrNameLst>
                                          <p:attrName>ppt_w</p:attrName>
                                        </p:attrNameLst>
                                      </p:cBhvr>
                                      <p:tavLst>
                                        <p:tav tm="0">
                                          <p:val>
                                            <p:strVal val="0"/>
                                          </p:val>
                                        </p:tav>
                                        <p:tav tm="100000">
                                          <p:val>
                                            <p:strVal val="#ppt_w"/>
                                          </p:val>
                                        </p:tav>
                                      </p:tavLst>
                                    </p:anim>
                                    <p:anim calcmode="lin" valueType="num">
                                      <p:cBhvr additive="base">
                                        <p:cTn id="16" dur="500"/>
                                        <p:tgtEl>
                                          <p:spTgt spid="2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267"/>
        <p:cNvGrpSpPr/>
        <p:nvPr/>
      </p:nvGrpSpPr>
      <p:grpSpPr>
        <a:xfrm>
          <a:off x="0" y="0"/>
          <a:ext cx="0" cy="0"/>
          <a:chOff x="0" y="0"/>
          <a:chExt cx="0" cy="0"/>
        </a:xfrm>
      </p:grpSpPr>
      <p:grpSp>
        <p:nvGrpSpPr>
          <p:cNvPr id="268" name="Google Shape;268;p19"/>
          <p:cNvGrpSpPr/>
          <p:nvPr/>
        </p:nvGrpSpPr>
        <p:grpSpPr>
          <a:xfrm>
            <a:off x="2945415" y="2910898"/>
            <a:ext cx="981805" cy="1016322"/>
            <a:chOff x="0" y="-28575"/>
            <a:chExt cx="812800" cy="841375"/>
          </a:xfrm>
        </p:grpSpPr>
        <p:sp>
          <p:nvSpPr>
            <p:cNvPr id="269" name="Google Shape;26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0" name="Google Shape;270;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19"/>
          <p:cNvGrpSpPr/>
          <p:nvPr/>
        </p:nvGrpSpPr>
        <p:grpSpPr>
          <a:xfrm>
            <a:off x="1004819" y="2910898"/>
            <a:ext cx="981805" cy="1016322"/>
            <a:chOff x="0" y="-28575"/>
            <a:chExt cx="812800" cy="841375"/>
          </a:xfrm>
        </p:grpSpPr>
        <p:sp>
          <p:nvSpPr>
            <p:cNvPr id="272" name="Google Shape;27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3" name="Google Shape;273;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19"/>
          <p:cNvGrpSpPr/>
          <p:nvPr/>
        </p:nvGrpSpPr>
        <p:grpSpPr>
          <a:xfrm>
            <a:off x="0" y="2990449"/>
            <a:ext cx="18288007" cy="6121016"/>
            <a:chOff x="0" y="-28575"/>
            <a:chExt cx="2513810" cy="841375"/>
          </a:xfrm>
        </p:grpSpPr>
        <p:sp>
          <p:nvSpPr>
            <p:cNvPr id="275" name="Google Shape;275;p19"/>
            <p:cNvSpPr/>
            <p:nvPr/>
          </p:nvSpPr>
          <p:spPr>
            <a:xfrm>
              <a:off x="0" y="0"/>
              <a:ext cx="2513810" cy="812800"/>
            </a:xfrm>
            <a:custGeom>
              <a:avLst/>
              <a:gdLst/>
              <a:ahLst/>
              <a:cxnLst/>
              <a:rect l="l" t="t" r="r" b="b"/>
              <a:pathLst>
                <a:path w="2513810" h="812800" extrusionOk="0">
                  <a:moveTo>
                    <a:pt x="0" y="0"/>
                  </a:moveTo>
                  <a:lnTo>
                    <a:pt x="2513810" y="0"/>
                  </a:lnTo>
                  <a:lnTo>
                    <a:pt x="2513810" y="812800"/>
                  </a:lnTo>
                  <a:lnTo>
                    <a:pt x="0" y="812800"/>
                  </a:lnTo>
                  <a:close/>
                </a:path>
              </a:pathLst>
            </a:custGeom>
            <a:solidFill>
              <a:srgbClr val="040926"/>
            </a:solidFill>
            <a:ln>
              <a:noFill/>
            </a:ln>
          </p:spPr>
        </p:sp>
        <p:sp>
          <p:nvSpPr>
            <p:cNvPr id="276" name="Google Shape;27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19"/>
          <p:cNvGrpSpPr/>
          <p:nvPr/>
        </p:nvGrpSpPr>
        <p:grpSpPr>
          <a:xfrm>
            <a:off x="642462" y="3576198"/>
            <a:ext cx="5157402" cy="5157402"/>
            <a:chOff x="0" y="0"/>
            <a:chExt cx="812800" cy="812800"/>
          </a:xfrm>
        </p:grpSpPr>
        <p:sp>
          <p:nvSpPr>
            <p:cNvPr id="278" name="Google Shape;278;p19"/>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7D2AE8"/>
            </a:solidFill>
            <a:ln>
              <a:noFill/>
            </a:ln>
          </p:spPr>
        </p:sp>
        <p:sp>
          <p:nvSpPr>
            <p:cNvPr id="279" name="Google Shape;279;p19"/>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19"/>
          <p:cNvGrpSpPr/>
          <p:nvPr/>
        </p:nvGrpSpPr>
        <p:grpSpPr>
          <a:xfrm>
            <a:off x="1963610" y="-34517"/>
            <a:ext cx="1963611" cy="1998127"/>
            <a:chOff x="0" y="-46022"/>
            <a:chExt cx="2618148" cy="2664170"/>
          </a:xfrm>
        </p:grpSpPr>
        <p:grpSp>
          <p:nvGrpSpPr>
            <p:cNvPr id="287" name="Google Shape;287;p19"/>
            <p:cNvGrpSpPr/>
            <p:nvPr/>
          </p:nvGrpSpPr>
          <p:grpSpPr>
            <a:xfrm>
              <a:off x="0" y="-46022"/>
              <a:ext cx="1309074" cy="1355096"/>
              <a:chOff x="0" y="-28575"/>
              <a:chExt cx="812800" cy="841375"/>
            </a:xfrm>
          </p:grpSpPr>
          <p:sp>
            <p:nvSpPr>
              <p:cNvPr id="288" name="Google Shape;28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89" name="Google Shape;289;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19"/>
            <p:cNvGrpSpPr/>
            <p:nvPr/>
          </p:nvGrpSpPr>
          <p:grpSpPr>
            <a:xfrm>
              <a:off x="1309074" y="1263052"/>
              <a:ext cx="1309074" cy="1355096"/>
              <a:chOff x="0" y="-28575"/>
              <a:chExt cx="812800" cy="841375"/>
            </a:xfrm>
          </p:grpSpPr>
          <p:sp>
            <p:nvSpPr>
              <p:cNvPr id="291" name="Google Shape;291;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92" name="Google Shape;292;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3" name="Google Shape;293;p19"/>
          <p:cNvGrpSpPr/>
          <p:nvPr/>
        </p:nvGrpSpPr>
        <p:grpSpPr>
          <a:xfrm>
            <a:off x="16619593" y="9076947"/>
            <a:ext cx="1963611" cy="1998127"/>
            <a:chOff x="0" y="-46022"/>
            <a:chExt cx="2618148" cy="2664170"/>
          </a:xfrm>
        </p:grpSpPr>
        <p:grpSp>
          <p:nvGrpSpPr>
            <p:cNvPr id="294" name="Google Shape;294;p19"/>
            <p:cNvGrpSpPr/>
            <p:nvPr/>
          </p:nvGrpSpPr>
          <p:grpSpPr>
            <a:xfrm>
              <a:off x="0" y="-46022"/>
              <a:ext cx="1309074" cy="1355096"/>
              <a:chOff x="0" y="-28575"/>
              <a:chExt cx="812800" cy="841375"/>
            </a:xfrm>
          </p:grpSpPr>
          <p:sp>
            <p:nvSpPr>
              <p:cNvPr id="295" name="Google Shape;29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96" name="Google Shape;29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309074" y="1263052"/>
              <a:ext cx="1309074" cy="1355096"/>
              <a:chOff x="0" y="-28575"/>
              <a:chExt cx="812800" cy="841375"/>
            </a:xfrm>
          </p:grpSpPr>
          <p:sp>
            <p:nvSpPr>
              <p:cNvPr id="298" name="Google Shape;29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99" name="Google Shape;299;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0" y="-34517"/>
            <a:ext cx="1963611" cy="1998127"/>
            <a:chOff x="0" y="-46022"/>
            <a:chExt cx="2618148" cy="2664170"/>
          </a:xfrm>
        </p:grpSpPr>
        <p:grpSp>
          <p:nvGrpSpPr>
            <p:cNvPr id="301" name="Google Shape;301;p19"/>
            <p:cNvGrpSpPr/>
            <p:nvPr/>
          </p:nvGrpSpPr>
          <p:grpSpPr>
            <a:xfrm>
              <a:off x="0" y="-46022"/>
              <a:ext cx="1309074" cy="1355096"/>
              <a:chOff x="0" y="-28575"/>
              <a:chExt cx="812800" cy="841375"/>
            </a:xfrm>
          </p:grpSpPr>
          <p:sp>
            <p:nvSpPr>
              <p:cNvPr id="302" name="Google Shape;30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03" name="Google Shape;30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1309074" y="1263052"/>
              <a:ext cx="1309074" cy="1355096"/>
              <a:chOff x="0" y="-28575"/>
              <a:chExt cx="812800" cy="841375"/>
            </a:xfrm>
          </p:grpSpPr>
          <p:sp>
            <p:nvSpPr>
              <p:cNvPr id="305" name="Google Shape;30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06" name="Google Shape;30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7" name="Google Shape;307;p19"/>
          <p:cNvGrpSpPr/>
          <p:nvPr/>
        </p:nvGrpSpPr>
        <p:grpSpPr>
          <a:xfrm>
            <a:off x="14655983" y="9076947"/>
            <a:ext cx="1963611" cy="1998127"/>
            <a:chOff x="0" y="-46022"/>
            <a:chExt cx="2618148" cy="2664170"/>
          </a:xfrm>
        </p:grpSpPr>
        <p:grpSp>
          <p:nvGrpSpPr>
            <p:cNvPr id="308" name="Google Shape;308;p19"/>
            <p:cNvGrpSpPr/>
            <p:nvPr/>
          </p:nvGrpSpPr>
          <p:grpSpPr>
            <a:xfrm>
              <a:off x="0" y="-46022"/>
              <a:ext cx="1309074" cy="1355096"/>
              <a:chOff x="0" y="-28575"/>
              <a:chExt cx="812800" cy="841375"/>
            </a:xfrm>
          </p:grpSpPr>
          <p:sp>
            <p:nvSpPr>
              <p:cNvPr id="309" name="Google Shape;30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0" name="Google Shape;310;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19"/>
            <p:cNvGrpSpPr/>
            <p:nvPr/>
          </p:nvGrpSpPr>
          <p:grpSpPr>
            <a:xfrm>
              <a:off x="1309074" y="1263052"/>
              <a:ext cx="1309074" cy="1355096"/>
              <a:chOff x="0" y="-28575"/>
              <a:chExt cx="812800" cy="841375"/>
            </a:xfrm>
          </p:grpSpPr>
          <p:sp>
            <p:nvSpPr>
              <p:cNvPr id="312" name="Google Shape;31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13" name="Google Shape;31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4" name="Google Shape;314;p19"/>
          <p:cNvGrpSpPr/>
          <p:nvPr/>
        </p:nvGrpSpPr>
        <p:grpSpPr>
          <a:xfrm>
            <a:off x="1963610" y="1929093"/>
            <a:ext cx="981805" cy="1016322"/>
            <a:chOff x="0" y="-28575"/>
            <a:chExt cx="812800" cy="841375"/>
          </a:xfrm>
        </p:grpSpPr>
        <p:sp>
          <p:nvSpPr>
            <p:cNvPr id="315" name="Google Shape;31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6" name="Google Shape;316;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0" y="1929093"/>
            <a:ext cx="981805" cy="1016322"/>
            <a:chOff x="0" y="-28575"/>
            <a:chExt cx="812800" cy="841375"/>
          </a:xfrm>
        </p:grpSpPr>
        <p:sp>
          <p:nvSpPr>
            <p:cNvPr id="318" name="Google Shape;31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9" name="Google Shape;319;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0" name="Google Shape;320;p19"/>
          <p:cNvSpPr txBox="1"/>
          <p:nvPr/>
        </p:nvSpPr>
        <p:spPr>
          <a:xfrm>
            <a:off x="8026322" y="768588"/>
            <a:ext cx="9619216" cy="20313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000" b="0" i="0" u="none" strike="noStrike" cap="none" smtClean="0">
                <a:solidFill>
                  <a:srgbClr val="040926"/>
                </a:solidFill>
                <a:latin typeface="Russo One"/>
                <a:ea typeface="Russo One"/>
                <a:cs typeface="Russo One"/>
                <a:sym typeface="Russo One"/>
              </a:rPr>
              <a:t>Preliminary</a:t>
            </a:r>
            <a:endParaRPr/>
          </a:p>
        </p:txBody>
      </p:sp>
      <p:sp>
        <p:nvSpPr>
          <p:cNvPr id="321" name="Google Shape;321;p19"/>
          <p:cNvSpPr txBox="1"/>
          <p:nvPr/>
        </p:nvSpPr>
        <p:spPr>
          <a:xfrm>
            <a:off x="1444617" y="5391295"/>
            <a:ext cx="3671702" cy="2880789"/>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400" b="0" i="0" u="none" strike="noStrike" cap="none" smtClean="0">
                <a:solidFill>
                  <a:srgbClr val="DEC0F1"/>
                </a:solidFill>
                <a:latin typeface="Nunito Sans"/>
                <a:ea typeface="Nunito Sans"/>
                <a:cs typeface="Nunito Sans"/>
                <a:sym typeface="Nunito Sans"/>
              </a:rPr>
              <a:t>Dari data tersebut dapat terlihat terdapat data survived, name, sex, dan age dengan 4 kolom untuk data penumpang kapal Titanic</a:t>
            </a:r>
            <a:endParaRPr sz="1200"/>
          </a:p>
        </p:txBody>
      </p:sp>
      <p:sp>
        <p:nvSpPr>
          <p:cNvPr id="322" name="Google Shape;322;p19"/>
          <p:cNvSpPr txBox="1"/>
          <p:nvPr/>
        </p:nvSpPr>
        <p:spPr>
          <a:xfrm>
            <a:off x="1668407" y="4609040"/>
            <a:ext cx="3105512"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smtClean="0">
                <a:solidFill>
                  <a:srgbClr val="DEC0F1"/>
                </a:solidFill>
                <a:latin typeface="Nunito Sans"/>
                <a:sym typeface="Nunito Sans"/>
              </a:rPr>
              <a:t>Data Head</a:t>
            </a:r>
            <a:endParaRPr/>
          </a:p>
        </p:txBody>
      </p:sp>
      <p:pic>
        <p:nvPicPr>
          <p:cNvPr id="3" name="Picture 2"/>
          <p:cNvPicPr>
            <a:picLocks noChangeAspect="1"/>
          </p:cNvPicPr>
          <p:nvPr/>
        </p:nvPicPr>
        <p:blipFill rotWithShape="1">
          <a:blip r:embed="rId3"/>
          <a:srcRect l="28099" t="46838" r="30224" b="26418"/>
          <a:stretch/>
        </p:blipFill>
        <p:spPr>
          <a:xfrm>
            <a:off x="6442326" y="4084827"/>
            <a:ext cx="11115540" cy="4010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500"/>
                                        <p:tgtEl>
                                          <p:spTgt spid="268"/>
                                        </p:tgtEl>
                                        <p:attrNameLst>
                                          <p:attrName>ppt_w</p:attrName>
                                        </p:attrNameLst>
                                      </p:cBhvr>
                                      <p:tavLst>
                                        <p:tav tm="0">
                                          <p:val>
                                            <p:strVal val="0"/>
                                          </p:val>
                                        </p:tav>
                                        <p:tav tm="100000">
                                          <p:val>
                                            <p:strVal val="#ppt_w"/>
                                          </p:val>
                                        </p:tav>
                                      </p:tavLst>
                                    </p:anim>
                                    <p:anim calcmode="lin" valueType="num">
                                      <p:cBhvr additive="base">
                                        <p:cTn id="8" dur="500"/>
                                        <p:tgtEl>
                                          <p:spTgt spid="26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1"/>
                                        </p:tgtEl>
                                        <p:attrNameLst>
                                          <p:attrName>style.visibility</p:attrName>
                                        </p:attrNameLst>
                                      </p:cBhvr>
                                      <p:to>
                                        <p:strVal val="visible"/>
                                      </p:to>
                                    </p:set>
                                    <p:anim calcmode="lin" valueType="num">
                                      <p:cBhvr additive="base">
                                        <p:cTn id="11" dur="500"/>
                                        <p:tgtEl>
                                          <p:spTgt spid="271"/>
                                        </p:tgtEl>
                                        <p:attrNameLst>
                                          <p:attrName>ppt_w</p:attrName>
                                        </p:attrNameLst>
                                      </p:cBhvr>
                                      <p:tavLst>
                                        <p:tav tm="0">
                                          <p:val>
                                            <p:strVal val="0"/>
                                          </p:val>
                                        </p:tav>
                                        <p:tav tm="100000">
                                          <p:val>
                                            <p:strVal val="#ppt_w"/>
                                          </p:val>
                                        </p:tav>
                                      </p:tavLst>
                                    </p:anim>
                                    <p:anim calcmode="lin" valueType="num">
                                      <p:cBhvr additive="base">
                                        <p:cTn id="12" dur="500"/>
                                        <p:tgtEl>
                                          <p:spTgt spid="27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anim calcmode="lin" valueType="num">
                                      <p:cBhvr additive="base">
                                        <p:cTn id="15" dur="500"/>
                                        <p:tgtEl>
                                          <p:spTgt spid="274"/>
                                        </p:tgtEl>
                                        <p:attrNameLst>
                                          <p:attrName>ppt_w</p:attrName>
                                        </p:attrNameLst>
                                      </p:cBhvr>
                                      <p:tavLst>
                                        <p:tav tm="0">
                                          <p:val>
                                            <p:strVal val="0"/>
                                          </p:val>
                                        </p:tav>
                                        <p:tav tm="100000">
                                          <p:val>
                                            <p:strVal val="#ppt_w"/>
                                          </p:val>
                                        </p:tav>
                                      </p:tavLst>
                                    </p:anim>
                                    <p:anim calcmode="lin" valueType="num">
                                      <p:cBhvr additive="base">
                                        <p:cTn id="16" dur="500"/>
                                        <p:tgtEl>
                                          <p:spTgt spid="27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 calcmode="lin" valueType="num">
                                      <p:cBhvr additive="base">
                                        <p:cTn id="19" dur="500"/>
                                        <p:tgtEl>
                                          <p:spTgt spid="277"/>
                                        </p:tgtEl>
                                        <p:attrNameLst>
                                          <p:attrName>ppt_w</p:attrName>
                                        </p:attrNameLst>
                                      </p:cBhvr>
                                      <p:tavLst>
                                        <p:tav tm="0">
                                          <p:val>
                                            <p:strVal val="0"/>
                                          </p:val>
                                        </p:tav>
                                        <p:tav tm="100000">
                                          <p:val>
                                            <p:strVal val="#ppt_w"/>
                                          </p:val>
                                        </p:tav>
                                      </p:tavLst>
                                    </p:anim>
                                    <p:anim calcmode="lin" valueType="num">
                                      <p:cBhvr additive="base">
                                        <p:cTn id="20" dur="500"/>
                                        <p:tgtEl>
                                          <p:spTgt spid="2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86"/>
                                        </p:tgtEl>
                                        <p:attrNameLst>
                                          <p:attrName>style.visibility</p:attrName>
                                        </p:attrNameLst>
                                      </p:cBhvr>
                                      <p:to>
                                        <p:strVal val="visible"/>
                                      </p:to>
                                    </p:set>
                                    <p:anim calcmode="lin" valueType="num">
                                      <p:cBhvr additive="base">
                                        <p:cTn id="23" dur="500"/>
                                        <p:tgtEl>
                                          <p:spTgt spid="286"/>
                                        </p:tgtEl>
                                        <p:attrNameLst>
                                          <p:attrName>ppt_w</p:attrName>
                                        </p:attrNameLst>
                                      </p:cBhvr>
                                      <p:tavLst>
                                        <p:tav tm="0">
                                          <p:val>
                                            <p:strVal val="0"/>
                                          </p:val>
                                        </p:tav>
                                        <p:tav tm="100000">
                                          <p:val>
                                            <p:strVal val="#ppt_w"/>
                                          </p:val>
                                        </p:tav>
                                      </p:tavLst>
                                    </p:anim>
                                    <p:anim calcmode="lin" valueType="num">
                                      <p:cBhvr additive="base">
                                        <p:cTn id="24" dur="500"/>
                                        <p:tgtEl>
                                          <p:spTgt spid="286"/>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93"/>
                                        </p:tgtEl>
                                        <p:attrNameLst>
                                          <p:attrName>style.visibility</p:attrName>
                                        </p:attrNameLst>
                                      </p:cBhvr>
                                      <p:to>
                                        <p:strVal val="visible"/>
                                      </p:to>
                                    </p:set>
                                    <p:anim calcmode="lin" valueType="num">
                                      <p:cBhvr additive="base">
                                        <p:cTn id="27" dur="500"/>
                                        <p:tgtEl>
                                          <p:spTgt spid="293"/>
                                        </p:tgtEl>
                                        <p:attrNameLst>
                                          <p:attrName>ppt_w</p:attrName>
                                        </p:attrNameLst>
                                      </p:cBhvr>
                                      <p:tavLst>
                                        <p:tav tm="0">
                                          <p:val>
                                            <p:strVal val="0"/>
                                          </p:val>
                                        </p:tav>
                                        <p:tav tm="100000">
                                          <p:val>
                                            <p:strVal val="#ppt_w"/>
                                          </p:val>
                                        </p:tav>
                                      </p:tavLst>
                                    </p:anim>
                                    <p:anim calcmode="lin" valueType="num">
                                      <p:cBhvr additive="base">
                                        <p:cTn id="28" dur="500"/>
                                        <p:tgtEl>
                                          <p:spTgt spid="293"/>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 calcmode="lin" valueType="num">
                                      <p:cBhvr additive="base">
                                        <p:cTn id="31" dur="500"/>
                                        <p:tgtEl>
                                          <p:spTgt spid="300"/>
                                        </p:tgtEl>
                                        <p:attrNameLst>
                                          <p:attrName>ppt_w</p:attrName>
                                        </p:attrNameLst>
                                      </p:cBhvr>
                                      <p:tavLst>
                                        <p:tav tm="0">
                                          <p:val>
                                            <p:strVal val="0"/>
                                          </p:val>
                                        </p:tav>
                                        <p:tav tm="100000">
                                          <p:val>
                                            <p:strVal val="#ppt_w"/>
                                          </p:val>
                                        </p:tav>
                                      </p:tavLst>
                                    </p:anim>
                                    <p:anim calcmode="lin" valueType="num">
                                      <p:cBhvr additive="base">
                                        <p:cTn id="32" dur="500"/>
                                        <p:tgtEl>
                                          <p:spTgt spid="300"/>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07"/>
                                        </p:tgtEl>
                                        <p:attrNameLst>
                                          <p:attrName>style.visibility</p:attrName>
                                        </p:attrNameLst>
                                      </p:cBhvr>
                                      <p:to>
                                        <p:strVal val="visible"/>
                                      </p:to>
                                    </p:set>
                                    <p:anim calcmode="lin" valueType="num">
                                      <p:cBhvr additive="base">
                                        <p:cTn id="35" dur="500"/>
                                        <p:tgtEl>
                                          <p:spTgt spid="307"/>
                                        </p:tgtEl>
                                        <p:attrNameLst>
                                          <p:attrName>ppt_w</p:attrName>
                                        </p:attrNameLst>
                                      </p:cBhvr>
                                      <p:tavLst>
                                        <p:tav tm="0">
                                          <p:val>
                                            <p:strVal val="0"/>
                                          </p:val>
                                        </p:tav>
                                        <p:tav tm="100000">
                                          <p:val>
                                            <p:strVal val="#ppt_w"/>
                                          </p:val>
                                        </p:tav>
                                      </p:tavLst>
                                    </p:anim>
                                    <p:anim calcmode="lin" valueType="num">
                                      <p:cBhvr additive="base">
                                        <p:cTn id="36" dur="500"/>
                                        <p:tgtEl>
                                          <p:spTgt spid="307"/>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14"/>
                                        </p:tgtEl>
                                        <p:attrNameLst>
                                          <p:attrName>style.visibility</p:attrName>
                                        </p:attrNameLst>
                                      </p:cBhvr>
                                      <p:to>
                                        <p:strVal val="visible"/>
                                      </p:to>
                                    </p:set>
                                    <p:anim calcmode="lin" valueType="num">
                                      <p:cBhvr additive="base">
                                        <p:cTn id="39" dur="500"/>
                                        <p:tgtEl>
                                          <p:spTgt spid="314"/>
                                        </p:tgtEl>
                                        <p:attrNameLst>
                                          <p:attrName>ppt_w</p:attrName>
                                        </p:attrNameLst>
                                      </p:cBhvr>
                                      <p:tavLst>
                                        <p:tav tm="0">
                                          <p:val>
                                            <p:strVal val="0"/>
                                          </p:val>
                                        </p:tav>
                                        <p:tav tm="100000">
                                          <p:val>
                                            <p:strVal val="#ppt_w"/>
                                          </p:val>
                                        </p:tav>
                                      </p:tavLst>
                                    </p:anim>
                                    <p:anim calcmode="lin" valueType="num">
                                      <p:cBhvr additive="base">
                                        <p:cTn id="40" dur="500"/>
                                        <p:tgtEl>
                                          <p:spTgt spid="314"/>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17"/>
                                        </p:tgtEl>
                                        <p:attrNameLst>
                                          <p:attrName>style.visibility</p:attrName>
                                        </p:attrNameLst>
                                      </p:cBhvr>
                                      <p:to>
                                        <p:strVal val="visible"/>
                                      </p:to>
                                    </p:set>
                                    <p:anim calcmode="lin" valueType="num">
                                      <p:cBhvr additive="base">
                                        <p:cTn id="43" dur="500"/>
                                        <p:tgtEl>
                                          <p:spTgt spid="317"/>
                                        </p:tgtEl>
                                        <p:attrNameLst>
                                          <p:attrName>ppt_w</p:attrName>
                                        </p:attrNameLst>
                                      </p:cBhvr>
                                      <p:tavLst>
                                        <p:tav tm="0">
                                          <p:val>
                                            <p:strVal val="0"/>
                                          </p:val>
                                        </p:tav>
                                        <p:tav tm="100000">
                                          <p:val>
                                            <p:strVal val="#ppt_w"/>
                                          </p:val>
                                        </p:tav>
                                      </p:tavLst>
                                    </p:anim>
                                    <p:anim calcmode="lin" valueType="num">
                                      <p:cBhvr additive="base">
                                        <p:cTn id="44" dur="500"/>
                                        <p:tgtEl>
                                          <p:spTgt spid="317"/>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21"/>
                                        </p:tgtEl>
                                        <p:attrNameLst>
                                          <p:attrName>style.visibility</p:attrName>
                                        </p:attrNameLst>
                                      </p:cBhvr>
                                      <p:to>
                                        <p:strVal val="visible"/>
                                      </p:to>
                                    </p:set>
                                    <p:anim calcmode="lin" valueType="num">
                                      <p:cBhvr additive="base">
                                        <p:cTn id="47" dur="500"/>
                                        <p:tgtEl>
                                          <p:spTgt spid="321"/>
                                        </p:tgtEl>
                                        <p:attrNameLst>
                                          <p:attrName>ppt_w</p:attrName>
                                        </p:attrNameLst>
                                      </p:cBhvr>
                                      <p:tavLst>
                                        <p:tav tm="0">
                                          <p:val>
                                            <p:strVal val="0"/>
                                          </p:val>
                                        </p:tav>
                                        <p:tav tm="100000">
                                          <p:val>
                                            <p:strVal val="#ppt_w"/>
                                          </p:val>
                                        </p:tav>
                                      </p:tavLst>
                                    </p:anim>
                                    <p:anim calcmode="lin" valueType="num">
                                      <p:cBhvr additive="base">
                                        <p:cTn id="48" dur="500"/>
                                        <p:tgtEl>
                                          <p:spTgt spid="32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22"/>
                                        </p:tgtEl>
                                        <p:attrNameLst>
                                          <p:attrName>style.visibility</p:attrName>
                                        </p:attrNameLst>
                                      </p:cBhvr>
                                      <p:to>
                                        <p:strVal val="visible"/>
                                      </p:to>
                                    </p:set>
                                    <p:anim calcmode="lin" valueType="num">
                                      <p:cBhvr additive="base">
                                        <p:cTn id="51" dur="500"/>
                                        <p:tgtEl>
                                          <p:spTgt spid="322"/>
                                        </p:tgtEl>
                                        <p:attrNameLst>
                                          <p:attrName>ppt_w</p:attrName>
                                        </p:attrNameLst>
                                      </p:cBhvr>
                                      <p:tavLst>
                                        <p:tav tm="0">
                                          <p:val>
                                            <p:strVal val="0"/>
                                          </p:val>
                                        </p:tav>
                                        <p:tav tm="100000">
                                          <p:val>
                                            <p:strVal val="#ppt_w"/>
                                          </p:val>
                                        </p:tav>
                                      </p:tavLst>
                                    </p:anim>
                                    <p:anim calcmode="lin" valueType="num">
                                      <p:cBhvr additive="base">
                                        <p:cTn id="52" dur="500"/>
                                        <p:tgtEl>
                                          <p:spTgt spid="3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267"/>
        <p:cNvGrpSpPr/>
        <p:nvPr/>
      </p:nvGrpSpPr>
      <p:grpSpPr>
        <a:xfrm>
          <a:off x="0" y="0"/>
          <a:ext cx="0" cy="0"/>
          <a:chOff x="0" y="0"/>
          <a:chExt cx="0" cy="0"/>
        </a:xfrm>
      </p:grpSpPr>
      <p:grpSp>
        <p:nvGrpSpPr>
          <p:cNvPr id="268" name="Google Shape;268;p19"/>
          <p:cNvGrpSpPr/>
          <p:nvPr/>
        </p:nvGrpSpPr>
        <p:grpSpPr>
          <a:xfrm>
            <a:off x="2945415" y="2910898"/>
            <a:ext cx="981805" cy="1016322"/>
            <a:chOff x="0" y="-28575"/>
            <a:chExt cx="812800" cy="841375"/>
          </a:xfrm>
        </p:grpSpPr>
        <p:sp>
          <p:nvSpPr>
            <p:cNvPr id="269" name="Google Shape;26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0" name="Google Shape;270;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19"/>
          <p:cNvGrpSpPr/>
          <p:nvPr/>
        </p:nvGrpSpPr>
        <p:grpSpPr>
          <a:xfrm>
            <a:off x="1004819" y="2910898"/>
            <a:ext cx="981805" cy="1016322"/>
            <a:chOff x="0" y="-28575"/>
            <a:chExt cx="812800" cy="841375"/>
          </a:xfrm>
        </p:grpSpPr>
        <p:sp>
          <p:nvSpPr>
            <p:cNvPr id="272" name="Google Shape;27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3" name="Google Shape;273;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19"/>
          <p:cNvGrpSpPr/>
          <p:nvPr/>
        </p:nvGrpSpPr>
        <p:grpSpPr>
          <a:xfrm>
            <a:off x="0" y="2990449"/>
            <a:ext cx="18288007" cy="6121016"/>
            <a:chOff x="0" y="-28575"/>
            <a:chExt cx="2513810" cy="841375"/>
          </a:xfrm>
        </p:grpSpPr>
        <p:sp>
          <p:nvSpPr>
            <p:cNvPr id="275" name="Google Shape;275;p19"/>
            <p:cNvSpPr/>
            <p:nvPr/>
          </p:nvSpPr>
          <p:spPr>
            <a:xfrm>
              <a:off x="0" y="0"/>
              <a:ext cx="2513810" cy="812800"/>
            </a:xfrm>
            <a:custGeom>
              <a:avLst/>
              <a:gdLst/>
              <a:ahLst/>
              <a:cxnLst/>
              <a:rect l="l" t="t" r="r" b="b"/>
              <a:pathLst>
                <a:path w="2513810" h="812800" extrusionOk="0">
                  <a:moveTo>
                    <a:pt x="0" y="0"/>
                  </a:moveTo>
                  <a:lnTo>
                    <a:pt x="2513810" y="0"/>
                  </a:lnTo>
                  <a:lnTo>
                    <a:pt x="2513810" y="812800"/>
                  </a:lnTo>
                  <a:lnTo>
                    <a:pt x="0" y="812800"/>
                  </a:lnTo>
                  <a:close/>
                </a:path>
              </a:pathLst>
            </a:custGeom>
            <a:solidFill>
              <a:srgbClr val="040926"/>
            </a:solidFill>
            <a:ln>
              <a:noFill/>
            </a:ln>
          </p:spPr>
        </p:sp>
        <p:sp>
          <p:nvSpPr>
            <p:cNvPr id="276" name="Google Shape;27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19"/>
          <p:cNvGrpSpPr/>
          <p:nvPr/>
        </p:nvGrpSpPr>
        <p:grpSpPr>
          <a:xfrm>
            <a:off x="642462" y="3576198"/>
            <a:ext cx="5157402" cy="5157402"/>
            <a:chOff x="0" y="0"/>
            <a:chExt cx="812800" cy="812800"/>
          </a:xfrm>
        </p:grpSpPr>
        <p:sp>
          <p:nvSpPr>
            <p:cNvPr id="278" name="Google Shape;278;p19"/>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7D2AE8"/>
            </a:solidFill>
            <a:ln>
              <a:noFill/>
            </a:ln>
          </p:spPr>
        </p:sp>
        <p:sp>
          <p:nvSpPr>
            <p:cNvPr id="279" name="Google Shape;279;p19"/>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19"/>
          <p:cNvGrpSpPr/>
          <p:nvPr/>
        </p:nvGrpSpPr>
        <p:grpSpPr>
          <a:xfrm>
            <a:off x="1963610" y="-34517"/>
            <a:ext cx="1963611" cy="1998127"/>
            <a:chOff x="0" y="-46022"/>
            <a:chExt cx="2618148" cy="2664170"/>
          </a:xfrm>
        </p:grpSpPr>
        <p:grpSp>
          <p:nvGrpSpPr>
            <p:cNvPr id="287" name="Google Shape;287;p19"/>
            <p:cNvGrpSpPr/>
            <p:nvPr/>
          </p:nvGrpSpPr>
          <p:grpSpPr>
            <a:xfrm>
              <a:off x="0" y="-46022"/>
              <a:ext cx="1309074" cy="1355096"/>
              <a:chOff x="0" y="-28575"/>
              <a:chExt cx="812800" cy="841375"/>
            </a:xfrm>
          </p:grpSpPr>
          <p:sp>
            <p:nvSpPr>
              <p:cNvPr id="288" name="Google Shape;28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89" name="Google Shape;289;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19"/>
            <p:cNvGrpSpPr/>
            <p:nvPr/>
          </p:nvGrpSpPr>
          <p:grpSpPr>
            <a:xfrm>
              <a:off x="1309074" y="1263052"/>
              <a:ext cx="1309074" cy="1355096"/>
              <a:chOff x="0" y="-28575"/>
              <a:chExt cx="812800" cy="841375"/>
            </a:xfrm>
          </p:grpSpPr>
          <p:sp>
            <p:nvSpPr>
              <p:cNvPr id="291" name="Google Shape;291;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92" name="Google Shape;292;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3" name="Google Shape;293;p19"/>
          <p:cNvGrpSpPr/>
          <p:nvPr/>
        </p:nvGrpSpPr>
        <p:grpSpPr>
          <a:xfrm>
            <a:off x="16619593" y="9076947"/>
            <a:ext cx="1963611" cy="1998127"/>
            <a:chOff x="0" y="-46022"/>
            <a:chExt cx="2618148" cy="2664170"/>
          </a:xfrm>
        </p:grpSpPr>
        <p:grpSp>
          <p:nvGrpSpPr>
            <p:cNvPr id="294" name="Google Shape;294;p19"/>
            <p:cNvGrpSpPr/>
            <p:nvPr/>
          </p:nvGrpSpPr>
          <p:grpSpPr>
            <a:xfrm>
              <a:off x="0" y="-46022"/>
              <a:ext cx="1309074" cy="1355096"/>
              <a:chOff x="0" y="-28575"/>
              <a:chExt cx="812800" cy="841375"/>
            </a:xfrm>
          </p:grpSpPr>
          <p:sp>
            <p:nvSpPr>
              <p:cNvPr id="295" name="Google Shape;29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96" name="Google Shape;29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309074" y="1263052"/>
              <a:ext cx="1309074" cy="1355096"/>
              <a:chOff x="0" y="-28575"/>
              <a:chExt cx="812800" cy="841375"/>
            </a:xfrm>
          </p:grpSpPr>
          <p:sp>
            <p:nvSpPr>
              <p:cNvPr id="298" name="Google Shape;29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99" name="Google Shape;299;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0" y="-34517"/>
            <a:ext cx="1963611" cy="1998127"/>
            <a:chOff x="0" y="-46022"/>
            <a:chExt cx="2618148" cy="2664170"/>
          </a:xfrm>
        </p:grpSpPr>
        <p:grpSp>
          <p:nvGrpSpPr>
            <p:cNvPr id="301" name="Google Shape;301;p19"/>
            <p:cNvGrpSpPr/>
            <p:nvPr/>
          </p:nvGrpSpPr>
          <p:grpSpPr>
            <a:xfrm>
              <a:off x="0" y="-46022"/>
              <a:ext cx="1309074" cy="1355096"/>
              <a:chOff x="0" y="-28575"/>
              <a:chExt cx="812800" cy="841375"/>
            </a:xfrm>
          </p:grpSpPr>
          <p:sp>
            <p:nvSpPr>
              <p:cNvPr id="302" name="Google Shape;30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03" name="Google Shape;30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1309074" y="1263052"/>
              <a:ext cx="1309074" cy="1355096"/>
              <a:chOff x="0" y="-28575"/>
              <a:chExt cx="812800" cy="841375"/>
            </a:xfrm>
          </p:grpSpPr>
          <p:sp>
            <p:nvSpPr>
              <p:cNvPr id="305" name="Google Shape;30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06" name="Google Shape;30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7" name="Google Shape;307;p19"/>
          <p:cNvGrpSpPr/>
          <p:nvPr/>
        </p:nvGrpSpPr>
        <p:grpSpPr>
          <a:xfrm>
            <a:off x="14655983" y="9076947"/>
            <a:ext cx="1963611" cy="1998127"/>
            <a:chOff x="0" y="-46022"/>
            <a:chExt cx="2618148" cy="2664170"/>
          </a:xfrm>
        </p:grpSpPr>
        <p:grpSp>
          <p:nvGrpSpPr>
            <p:cNvPr id="308" name="Google Shape;308;p19"/>
            <p:cNvGrpSpPr/>
            <p:nvPr/>
          </p:nvGrpSpPr>
          <p:grpSpPr>
            <a:xfrm>
              <a:off x="0" y="-46022"/>
              <a:ext cx="1309074" cy="1355096"/>
              <a:chOff x="0" y="-28575"/>
              <a:chExt cx="812800" cy="841375"/>
            </a:xfrm>
          </p:grpSpPr>
          <p:sp>
            <p:nvSpPr>
              <p:cNvPr id="309" name="Google Shape;30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0" name="Google Shape;310;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19"/>
            <p:cNvGrpSpPr/>
            <p:nvPr/>
          </p:nvGrpSpPr>
          <p:grpSpPr>
            <a:xfrm>
              <a:off x="1309074" y="1263052"/>
              <a:ext cx="1309074" cy="1355096"/>
              <a:chOff x="0" y="-28575"/>
              <a:chExt cx="812800" cy="841375"/>
            </a:xfrm>
          </p:grpSpPr>
          <p:sp>
            <p:nvSpPr>
              <p:cNvPr id="312" name="Google Shape;31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13" name="Google Shape;31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4" name="Google Shape;314;p19"/>
          <p:cNvGrpSpPr/>
          <p:nvPr/>
        </p:nvGrpSpPr>
        <p:grpSpPr>
          <a:xfrm>
            <a:off x="1963610" y="1929093"/>
            <a:ext cx="981805" cy="1016322"/>
            <a:chOff x="0" y="-28575"/>
            <a:chExt cx="812800" cy="841375"/>
          </a:xfrm>
        </p:grpSpPr>
        <p:sp>
          <p:nvSpPr>
            <p:cNvPr id="315" name="Google Shape;31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6" name="Google Shape;316;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0" y="1929093"/>
            <a:ext cx="981805" cy="1016322"/>
            <a:chOff x="0" y="-28575"/>
            <a:chExt cx="812800" cy="841375"/>
          </a:xfrm>
        </p:grpSpPr>
        <p:sp>
          <p:nvSpPr>
            <p:cNvPr id="318" name="Google Shape;31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9" name="Google Shape;319;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0" name="Google Shape;320;p19"/>
          <p:cNvSpPr txBox="1"/>
          <p:nvPr/>
        </p:nvSpPr>
        <p:spPr>
          <a:xfrm>
            <a:off x="8026322" y="768588"/>
            <a:ext cx="9619216" cy="20313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000" b="0" i="0" u="none" strike="noStrike" cap="none" smtClean="0">
                <a:solidFill>
                  <a:srgbClr val="040926"/>
                </a:solidFill>
                <a:latin typeface="Russo One"/>
                <a:ea typeface="Russo One"/>
                <a:cs typeface="Russo One"/>
                <a:sym typeface="Russo One"/>
              </a:rPr>
              <a:t>Preliminary</a:t>
            </a:r>
            <a:endParaRPr/>
          </a:p>
        </p:txBody>
      </p:sp>
      <p:sp>
        <p:nvSpPr>
          <p:cNvPr id="321" name="Google Shape;321;p19"/>
          <p:cNvSpPr txBox="1"/>
          <p:nvPr/>
        </p:nvSpPr>
        <p:spPr>
          <a:xfrm>
            <a:off x="1444617" y="5391295"/>
            <a:ext cx="3671702" cy="1440394"/>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400" b="0" i="0" u="none" strike="noStrike" cap="none" smtClean="0">
                <a:solidFill>
                  <a:srgbClr val="DEC0F1"/>
                </a:solidFill>
                <a:latin typeface="Nunito Sans"/>
                <a:ea typeface="Nunito Sans"/>
                <a:cs typeface="Nunito Sans"/>
                <a:sym typeface="Nunito Sans"/>
              </a:rPr>
              <a:t>Dari data tersebut dapat terlihat terdapat total 499 data baris penumpang</a:t>
            </a:r>
          </a:p>
        </p:txBody>
      </p:sp>
      <p:sp>
        <p:nvSpPr>
          <p:cNvPr id="322" name="Google Shape;322;p19"/>
          <p:cNvSpPr txBox="1"/>
          <p:nvPr/>
        </p:nvSpPr>
        <p:spPr>
          <a:xfrm>
            <a:off x="1668407" y="4609040"/>
            <a:ext cx="3105512"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smtClean="0">
                <a:solidFill>
                  <a:srgbClr val="DEC0F1"/>
                </a:solidFill>
                <a:latin typeface="Nunito Sans"/>
                <a:sym typeface="Nunito Sans"/>
              </a:rPr>
              <a:t>Data Tail</a:t>
            </a:r>
            <a:endParaRPr/>
          </a:p>
        </p:txBody>
      </p:sp>
      <p:pic>
        <p:nvPicPr>
          <p:cNvPr id="2" name="Picture 1"/>
          <p:cNvPicPr>
            <a:picLocks noChangeAspect="1"/>
          </p:cNvPicPr>
          <p:nvPr/>
        </p:nvPicPr>
        <p:blipFill rotWithShape="1">
          <a:blip r:embed="rId3"/>
          <a:srcRect l="29897" t="50327" r="34146" b="21185"/>
          <a:stretch/>
        </p:blipFill>
        <p:spPr>
          <a:xfrm>
            <a:off x="6306012" y="3535423"/>
            <a:ext cx="10313581" cy="4594236"/>
          </a:xfrm>
          <a:prstGeom prst="rect">
            <a:avLst/>
          </a:prstGeom>
        </p:spPr>
      </p:pic>
    </p:spTree>
    <p:extLst>
      <p:ext uri="{BB962C8B-B14F-4D97-AF65-F5344CB8AC3E}">
        <p14:creationId xmlns:p14="http://schemas.microsoft.com/office/powerpoint/2010/main" val="5984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500"/>
                                        <p:tgtEl>
                                          <p:spTgt spid="268"/>
                                        </p:tgtEl>
                                        <p:attrNameLst>
                                          <p:attrName>ppt_w</p:attrName>
                                        </p:attrNameLst>
                                      </p:cBhvr>
                                      <p:tavLst>
                                        <p:tav tm="0">
                                          <p:val>
                                            <p:strVal val="0"/>
                                          </p:val>
                                        </p:tav>
                                        <p:tav tm="100000">
                                          <p:val>
                                            <p:strVal val="#ppt_w"/>
                                          </p:val>
                                        </p:tav>
                                      </p:tavLst>
                                    </p:anim>
                                    <p:anim calcmode="lin" valueType="num">
                                      <p:cBhvr additive="base">
                                        <p:cTn id="8" dur="500"/>
                                        <p:tgtEl>
                                          <p:spTgt spid="26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1"/>
                                        </p:tgtEl>
                                        <p:attrNameLst>
                                          <p:attrName>style.visibility</p:attrName>
                                        </p:attrNameLst>
                                      </p:cBhvr>
                                      <p:to>
                                        <p:strVal val="visible"/>
                                      </p:to>
                                    </p:set>
                                    <p:anim calcmode="lin" valueType="num">
                                      <p:cBhvr additive="base">
                                        <p:cTn id="11" dur="500"/>
                                        <p:tgtEl>
                                          <p:spTgt spid="271"/>
                                        </p:tgtEl>
                                        <p:attrNameLst>
                                          <p:attrName>ppt_w</p:attrName>
                                        </p:attrNameLst>
                                      </p:cBhvr>
                                      <p:tavLst>
                                        <p:tav tm="0">
                                          <p:val>
                                            <p:strVal val="0"/>
                                          </p:val>
                                        </p:tav>
                                        <p:tav tm="100000">
                                          <p:val>
                                            <p:strVal val="#ppt_w"/>
                                          </p:val>
                                        </p:tav>
                                      </p:tavLst>
                                    </p:anim>
                                    <p:anim calcmode="lin" valueType="num">
                                      <p:cBhvr additive="base">
                                        <p:cTn id="12" dur="500"/>
                                        <p:tgtEl>
                                          <p:spTgt spid="27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anim calcmode="lin" valueType="num">
                                      <p:cBhvr additive="base">
                                        <p:cTn id="15" dur="500"/>
                                        <p:tgtEl>
                                          <p:spTgt spid="274"/>
                                        </p:tgtEl>
                                        <p:attrNameLst>
                                          <p:attrName>ppt_w</p:attrName>
                                        </p:attrNameLst>
                                      </p:cBhvr>
                                      <p:tavLst>
                                        <p:tav tm="0">
                                          <p:val>
                                            <p:strVal val="0"/>
                                          </p:val>
                                        </p:tav>
                                        <p:tav tm="100000">
                                          <p:val>
                                            <p:strVal val="#ppt_w"/>
                                          </p:val>
                                        </p:tav>
                                      </p:tavLst>
                                    </p:anim>
                                    <p:anim calcmode="lin" valueType="num">
                                      <p:cBhvr additive="base">
                                        <p:cTn id="16" dur="500"/>
                                        <p:tgtEl>
                                          <p:spTgt spid="27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 calcmode="lin" valueType="num">
                                      <p:cBhvr additive="base">
                                        <p:cTn id="19" dur="500"/>
                                        <p:tgtEl>
                                          <p:spTgt spid="277"/>
                                        </p:tgtEl>
                                        <p:attrNameLst>
                                          <p:attrName>ppt_w</p:attrName>
                                        </p:attrNameLst>
                                      </p:cBhvr>
                                      <p:tavLst>
                                        <p:tav tm="0">
                                          <p:val>
                                            <p:strVal val="0"/>
                                          </p:val>
                                        </p:tav>
                                        <p:tav tm="100000">
                                          <p:val>
                                            <p:strVal val="#ppt_w"/>
                                          </p:val>
                                        </p:tav>
                                      </p:tavLst>
                                    </p:anim>
                                    <p:anim calcmode="lin" valueType="num">
                                      <p:cBhvr additive="base">
                                        <p:cTn id="20" dur="500"/>
                                        <p:tgtEl>
                                          <p:spTgt spid="2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86"/>
                                        </p:tgtEl>
                                        <p:attrNameLst>
                                          <p:attrName>style.visibility</p:attrName>
                                        </p:attrNameLst>
                                      </p:cBhvr>
                                      <p:to>
                                        <p:strVal val="visible"/>
                                      </p:to>
                                    </p:set>
                                    <p:anim calcmode="lin" valueType="num">
                                      <p:cBhvr additive="base">
                                        <p:cTn id="23" dur="500"/>
                                        <p:tgtEl>
                                          <p:spTgt spid="286"/>
                                        </p:tgtEl>
                                        <p:attrNameLst>
                                          <p:attrName>ppt_w</p:attrName>
                                        </p:attrNameLst>
                                      </p:cBhvr>
                                      <p:tavLst>
                                        <p:tav tm="0">
                                          <p:val>
                                            <p:strVal val="0"/>
                                          </p:val>
                                        </p:tav>
                                        <p:tav tm="100000">
                                          <p:val>
                                            <p:strVal val="#ppt_w"/>
                                          </p:val>
                                        </p:tav>
                                      </p:tavLst>
                                    </p:anim>
                                    <p:anim calcmode="lin" valueType="num">
                                      <p:cBhvr additive="base">
                                        <p:cTn id="24" dur="500"/>
                                        <p:tgtEl>
                                          <p:spTgt spid="286"/>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93"/>
                                        </p:tgtEl>
                                        <p:attrNameLst>
                                          <p:attrName>style.visibility</p:attrName>
                                        </p:attrNameLst>
                                      </p:cBhvr>
                                      <p:to>
                                        <p:strVal val="visible"/>
                                      </p:to>
                                    </p:set>
                                    <p:anim calcmode="lin" valueType="num">
                                      <p:cBhvr additive="base">
                                        <p:cTn id="27" dur="500"/>
                                        <p:tgtEl>
                                          <p:spTgt spid="293"/>
                                        </p:tgtEl>
                                        <p:attrNameLst>
                                          <p:attrName>ppt_w</p:attrName>
                                        </p:attrNameLst>
                                      </p:cBhvr>
                                      <p:tavLst>
                                        <p:tav tm="0">
                                          <p:val>
                                            <p:strVal val="0"/>
                                          </p:val>
                                        </p:tav>
                                        <p:tav tm="100000">
                                          <p:val>
                                            <p:strVal val="#ppt_w"/>
                                          </p:val>
                                        </p:tav>
                                      </p:tavLst>
                                    </p:anim>
                                    <p:anim calcmode="lin" valueType="num">
                                      <p:cBhvr additive="base">
                                        <p:cTn id="28" dur="500"/>
                                        <p:tgtEl>
                                          <p:spTgt spid="293"/>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anim calcmode="lin" valueType="num">
                                      <p:cBhvr additive="base">
                                        <p:cTn id="31" dur="500"/>
                                        <p:tgtEl>
                                          <p:spTgt spid="300"/>
                                        </p:tgtEl>
                                        <p:attrNameLst>
                                          <p:attrName>ppt_w</p:attrName>
                                        </p:attrNameLst>
                                      </p:cBhvr>
                                      <p:tavLst>
                                        <p:tav tm="0">
                                          <p:val>
                                            <p:strVal val="0"/>
                                          </p:val>
                                        </p:tav>
                                        <p:tav tm="100000">
                                          <p:val>
                                            <p:strVal val="#ppt_w"/>
                                          </p:val>
                                        </p:tav>
                                      </p:tavLst>
                                    </p:anim>
                                    <p:anim calcmode="lin" valueType="num">
                                      <p:cBhvr additive="base">
                                        <p:cTn id="32" dur="500"/>
                                        <p:tgtEl>
                                          <p:spTgt spid="300"/>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07"/>
                                        </p:tgtEl>
                                        <p:attrNameLst>
                                          <p:attrName>style.visibility</p:attrName>
                                        </p:attrNameLst>
                                      </p:cBhvr>
                                      <p:to>
                                        <p:strVal val="visible"/>
                                      </p:to>
                                    </p:set>
                                    <p:anim calcmode="lin" valueType="num">
                                      <p:cBhvr additive="base">
                                        <p:cTn id="35" dur="500"/>
                                        <p:tgtEl>
                                          <p:spTgt spid="307"/>
                                        </p:tgtEl>
                                        <p:attrNameLst>
                                          <p:attrName>ppt_w</p:attrName>
                                        </p:attrNameLst>
                                      </p:cBhvr>
                                      <p:tavLst>
                                        <p:tav tm="0">
                                          <p:val>
                                            <p:strVal val="0"/>
                                          </p:val>
                                        </p:tav>
                                        <p:tav tm="100000">
                                          <p:val>
                                            <p:strVal val="#ppt_w"/>
                                          </p:val>
                                        </p:tav>
                                      </p:tavLst>
                                    </p:anim>
                                    <p:anim calcmode="lin" valueType="num">
                                      <p:cBhvr additive="base">
                                        <p:cTn id="36" dur="500"/>
                                        <p:tgtEl>
                                          <p:spTgt spid="307"/>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14"/>
                                        </p:tgtEl>
                                        <p:attrNameLst>
                                          <p:attrName>style.visibility</p:attrName>
                                        </p:attrNameLst>
                                      </p:cBhvr>
                                      <p:to>
                                        <p:strVal val="visible"/>
                                      </p:to>
                                    </p:set>
                                    <p:anim calcmode="lin" valueType="num">
                                      <p:cBhvr additive="base">
                                        <p:cTn id="39" dur="500"/>
                                        <p:tgtEl>
                                          <p:spTgt spid="314"/>
                                        </p:tgtEl>
                                        <p:attrNameLst>
                                          <p:attrName>ppt_w</p:attrName>
                                        </p:attrNameLst>
                                      </p:cBhvr>
                                      <p:tavLst>
                                        <p:tav tm="0">
                                          <p:val>
                                            <p:strVal val="0"/>
                                          </p:val>
                                        </p:tav>
                                        <p:tav tm="100000">
                                          <p:val>
                                            <p:strVal val="#ppt_w"/>
                                          </p:val>
                                        </p:tav>
                                      </p:tavLst>
                                    </p:anim>
                                    <p:anim calcmode="lin" valueType="num">
                                      <p:cBhvr additive="base">
                                        <p:cTn id="40" dur="500"/>
                                        <p:tgtEl>
                                          <p:spTgt spid="314"/>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17"/>
                                        </p:tgtEl>
                                        <p:attrNameLst>
                                          <p:attrName>style.visibility</p:attrName>
                                        </p:attrNameLst>
                                      </p:cBhvr>
                                      <p:to>
                                        <p:strVal val="visible"/>
                                      </p:to>
                                    </p:set>
                                    <p:anim calcmode="lin" valueType="num">
                                      <p:cBhvr additive="base">
                                        <p:cTn id="43" dur="500"/>
                                        <p:tgtEl>
                                          <p:spTgt spid="317"/>
                                        </p:tgtEl>
                                        <p:attrNameLst>
                                          <p:attrName>ppt_w</p:attrName>
                                        </p:attrNameLst>
                                      </p:cBhvr>
                                      <p:tavLst>
                                        <p:tav tm="0">
                                          <p:val>
                                            <p:strVal val="0"/>
                                          </p:val>
                                        </p:tav>
                                        <p:tav tm="100000">
                                          <p:val>
                                            <p:strVal val="#ppt_w"/>
                                          </p:val>
                                        </p:tav>
                                      </p:tavLst>
                                    </p:anim>
                                    <p:anim calcmode="lin" valueType="num">
                                      <p:cBhvr additive="base">
                                        <p:cTn id="44" dur="500"/>
                                        <p:tgtEl>
                                          <p:spTgt spid="317"/>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21"/>
                                        </p:tgtEl>
                                        <p:attrNameLst>
                                          <p:attrName>style.visibility</p:attrName>
                                        </p:attrNameLst>
                                      </p:cBhvr>
                                      <p:to>
                                        <p:strVal val="visible"/>
                                      </p:to>
                                    </p:set>
                                    <p:anim calcmode="lin" valueType="num">
                                      <p:cBhvr additive="base">
                                        <p:cTn id="47" dur="500"/>
                                        <p:tgtEl>
                                          <p:spTgt spid="321"/>
                                        </p:tgtEl>
                                        <p:attrNameLst>
                                          <p:attrName>ppt_w</p:attrName>
                                        </p:attrNameLst>
                                      </p:cBhvr>
                                      <p:tavLst>
                                        <p:tav tm="0">
                                          <p:val>
                                            <p:strVal val="0"/>
                                          </p:val>
                                        </p:tav>
                                        <p:tav tm="100000">
                                          <p:val>
                                            <p:strVal val="#ppt_w"/>
                                          </p:val>
                                        </p:tav>
                                      </p:tavLst>
                                    </p:anim>
                                    <p:anim calcmode="lin" valueType="num">
                                      <p:cBhvr additive="base">
                                        <p:cTn id="48" dur="500"/>
                                        <p:tgtEl>
                                          <p:spTgt spid="32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22"/>
                                        </p:tgtEl>
                                        <p:attrNameLst>
                                          <p:attrName>style.visibility</p:attrName>
                                        </p:attrNameLst>
                                      </p:cBhvr>
                                      <p:to>
                                        <p:strVal val="visible"/>
                                      </p:to>
                                    </p:set>
                                    <p:anim calcmode="lin" valueType="num">
                                      <p:cBhvr additive="base">
                                        <p:cTn id="51" dur="500"/>
                                        <p:tgtEl>
                                          <p:spTgt spid="322"/>
                                        </p:tgtEl>
                                        <p:attrNameLst>
                                          <p:attrName>ppt_w</p:attrName>
                                        </p:attrNameLst>
                                      </p:cBhvr>
                                      <p:tavLst>
                                        <p:tav tm="0">
                                          <p:val>
                                            <p:strVal val="0"/>
                                          </p:val>
                                        </p:tav>
                                        <p:tav tm="100000">
                                          <p:val>
                                            <p:strVal val="#ppt_w"/>
                                          </p:val>
                                        </p:tav>
                                      </p:tavLst>
                                    </p:anim>
                                    <p:anim calcmode="lin" valueType="num">
                                      <p:cBhvr additive="base">
                                        <p:cTn id="52" dur="500"/>
                                        <p:tgtEl>
                                          <p:spTgt spid="3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C0F1"/>
        </a:solidFill>
        <a:effectLst/>
      </p:bgPr>
    </p:bg>
    <p:spTree>
      <p:nvGrpSpPr>
        <p:cNvPr id="1" name="Shape 267"/>
        <p:cNvGrpSpPr/>
        <p:nvPr/>
      </p:nvGrpSpPr>
      <p:grpSpPr>
        <a:xfrm>
          <a:off x="0" y="0"/>
          <a:ext cx="0" cy="0"/>
          <a:chOff x="0" y="0"/>
          <a:chExt cx="0" cy="0"/>
        </a:xfrm>
      </p:grpSpPr>
      <p:grpSp>
        <p:nvGrpSpPr>
          <p:cNvPr id="268" name="Google Shape;268;p19"/>
          <p:cNvGrpSpPr/>
          <p:nvPr/>
        </p:nvGrpSpPr>
        <p:grpSpPr>
          <a:xfrm>
            <a:off x="3041504" y="942642"/>
            <a:ext cx="981805" cy="1016322"/>
            <a:chOff x="0" y="-28575"/>
            <a:chExt cx="812800" cy="841375"/>
          </a:xfrm>
        </p:grpSpPr>
        <p:sp>
          <p:nvSpPr>
            <p:cNvPr id="269" name="Google Shape;26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0" name="Google Shape;270;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19"/>
          <p:cNvGrpSpPr/>
          <p:nvPr/>
        </p:nvGrpSpPr>
        <p:grpSpPr>
          <a:xfrm>
            <a:off x="1100908" y="942642"/>
            <a:ext cx="981805" cy="1016322"/>
            <a:chOff x="0" y="-28575"/>
            <a:chExt cx="812800" cy="841375"/>
          </a:xfrm>
        </p:grpSpPr>
        <p:sp>
          <p:nvSpPr>
            <p:cNvPr id="272" name="Google Shape;27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73" name="Google Shape;273;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19"/>
          <p:cNvGrpSpPr/>
          <p:nvPr/>
        </p:nvGrpSpPr>
        <p:grpSpPr>
          <a:xfrm>
            <a:off x="0" y="-182586"/>
            <a:ext cx="18288007" cy="6121016"/>
            <a:chOff x="0" y="-28575"/>
            <a:chExt cx="2513810" cy="841375"/>
          </a:xfrm>
        </p:grpSpPr>
        <p:sp>
          <p:nvSpPr>
            <p:cNvPr id="275" name="Google Shape;275;p19"/>
            <p:cNvSpPr/>
            <p:nvPr/>
          </p:nvSpPr>
          <p:spPr>
            <a:xfrm>
              <a:off x="0" y="0"/>
              <a:ext cx="2513810" cy="812800"/>
            </a:xfrm>
            <a:custGeom>
              <a:avLst/>
              <a:gdLst/>
              <a:ahLst/>
              <a:cxnLst/>
              <a:rect l="l" t="t" r="r" b="b"/>
              <a:pathLst>
                <a:path w="2513810" h="812800" extrusionOk="0">
                  <a:moveTo>
                    <a:pt x="0" y="0"/>
                  </a:moveTo>
                  <a:lnTo>
                    <a:pt x="2513810" y="0"/>
                  </a:lnTo>
                  <a:lnTo>
                    <a:pt x="2513810" y="812800"/>
                  </a:lnTo>
                  <a:lnTo>
                    <a:pt x="0" y="812800"/>
                  </a:lnTo>
                  <a:close/>
                </a:path>
              </a:pathLst>
            </a:custGeom>
            <a:solidFill>
              <a:srgbClr val="040926"/>
            </a:solidFill>
            <a:ln>
              <a:noFill/>
            </a:ln>
          </p:spPr>
        </p:sp>
        <p:sp>
          <p:nvSpPr>
            <p:cNvPr id="276" name="Google Shape;27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19"/>
          <p:cNvGrpSpPr/>
          <p:nvPr/>
        </p:nvGrpSpPr>
        <p:grpSpPr>
          <a:xfrm>
            <a:off x="755731" y="365346"/>
            <a:ext cx="5157402" cy="5157402"/>
            <a:chOff x="0" y="0"/>
            <a:chExt cx="812800" cy="812800"/>
          </a:xfrm>
        </p:grpSpPr>
        <p:sp>
          <p:nvSpPr>
            <p:cNvPr id="278" name="Google Shape;278;p19"/>
            <p:cNvSpPr/>
            <p:nvPr/>
          </p:nvSpPr>
          <p:spPr>
            <a:xfrm>
              <a:off x="0" y="0"/>
              <a:ext cx="812800" cy="812800"/>
            </a:xfrm>
            <a:custGeom>
              <a:avLst/>
              <a:gdLst/>
              <a:ahLst/>
              <a:cxnLst/>
              <a:rect l="l" t="t" r="r" b="b"/>
              <a:pathLst>
                <a:path w="812800" h="812800" extrusionOk="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7D2AE8"/>
            </a:solidFill>
            <a:ln>
              <a:noFill/>
            </a:ln>
          </p:spPr>
        </p:sp>
        <p:sp>
          <p:nvSpPr>
            <p:cNvPr id="279" name="Google Shape;279;p19"/>
            <p:cNvSpPr txBox="1"/>
            <p:nvPr/>
          </p:nvSpPr>
          <p:spPr>
            <a:xfrm>
              <a:off x="139700" y="111125"/>
              <a:ext cx="533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3" name="Google Shape;293;p19"/>
          <p:cNvGrpSpPr/>
          <p:nvPr/>
        </p:nvGrpSpPr>
        <p:grpSpPr>
          <a:xfrm>
            <a:off x="16619593" y="9076947"/>
            <a:ext cx="1963611" cy="1998127"/>
            <a:chOff x="0" y="-46022"/>
            <a:chExt cx="2618148" cy="2664170"/>
          </a:xfrm>
        </p:grpSpPr>
        <p:grpSp>
          <p:nvGrpSpPr>
            <p:cNvPr id="294" name="Google Shape;294;p19"/>
            <p:cNvGrpSpPr/>
            <p:nvPr/>
          </p:nvGrpSpPr>
          <p:grpSpPr>
            <a:xfrm>
              <a:off x="0" y="-46022"/>
              <a:ext cx="1309074" cy="1355096"/>
              <a:chOff x="0" y="-28575"/>
              <a:chExt cx="812800" cy="841375"/>
            </a:xfrm>
          </p:grpSpPr>
          <p:sp>
            <p:nvSpPr>
              <p:cNvPr id="295" name="Google Shape;29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296" name="Google Shape;296;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309074" y="1263052"/>
              <a:ext cx="1309074" cy="1355096"/>
              <a:chOff x="0" y="-28575"/>
              <a:chExt cx="812800" cy="841375"/>
            </a:xfrm>
          </p:grpSpPr>
          <p:sp>
            <p:nvSpPr>
              <p:cNvPr id="298" name="Google Shape;29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299" name="Google Shape;299;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1" name="Google Shape;301;p19"/>
          <p:cNvGrpSpPr/>
          <p:nvPr/>
        </p:nvGrpSpPr>
        <p:grpSpPr>
          <a:xfrm>
            <a:off x="0" y="-34517"/>
            <a:ext cx="981806" cy="1016322"/>
            <a:chOff x="0" y="-28575"/>
            <a:chExt cx="812800" cy="841375"/>
          </a:xfrm>
        </p:grpSpPr>
        <p:sp>
          <p:nvSpPr>
            <p:cNvPr id="302" name="Google Shape;30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03" name="Google Shape;30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14655983" y="9076947"/>
            <a:ext cx="1963611" cy="1998127"/>
            <a:chOff x="0" y="-46022"/>
            <a:chExt cx="2618148" cy="2664170"/>
          </a:xfrm>
        </p:grpSpPr>
        <p:grpSp>
          <p:nvGrpSpPr>
            <p:cNvPr id="308" name="Google Shape;308;p19"/>
            <p:cNvGrpSpPr/>
            <p:nvPr/>
          </p:nvGrpSpPr>
          <p:grpSpPr>
            <a:xfrm>
              <a:off x="0" y="-46022"/>
              <a:ext cx="1309074" cy="1355096"/>
              <a:chOff x="0" y="-28575"/>
              <a:chExt cx="812800" cy="841375"/>
            </a:xfrm>
          </p:grpSpPr>
          <p:sp>
            <p:nvSpPr>
              <p:cNvPr id="309" name="Google Shape;30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0" name="Google Shape;310;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19"/>
            <p:cNvGrpSpPr/>
            <p:nvPr/>
          </p:nvGrpSpPr>
          <p:grpSpPr>
            <a:xfrm>
              <a:off x="1309074" y="1263052"/>
              <a:ext cx="1309074" cy="1355096"/>
              <a:chOff x="0" y="-28575"/>
              <a:chExt cx="812800" cy="841375"/>
            </a:xfrm>
          </p:grpSpPr>
          <p:sp>
            <p:nvSpPr>
              <p:cNvPr id="312" name="Google Shape;31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40926"/>
              </a:solidFill>
              <a:ln>
                <a:noFill/>
              </a:ln>
            </p:spPr>
          </p:sp>
          <p:sp>
            <p:nvSpPr>
              <p:cNvPr id="313" name="Google Shape;313;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7" name="Google Shape;317;p19"/>
          <p:cNvGrpSpPr/>
          <p:nvPr/>
        </p:nvGrpSpPr>
        <p:grpSpPr>
          <a:xfrm>
            <a:off x="17180" y="686497"/>
            <a:ext cx="981805" cy="1016322"/>
            <a:chOff x="0" y="-28575"/>
            <a:chExt cx="812800" cy="841375"/>
          </a:xfrm>
        </p:grpSpPr>
        <p:sp>
          <p:nvSpPr>
            <p:cNvPr id="318" name="Google Shape;31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7D2AE8"/>
            </a:solidFill>
            <a:ln>
              <a:noFill/>
            </a:ln>
          </p:spPr>
        </p:sp>
        <p:sp>
          <p:nvSpPr>
            <p:cNvPr id="319" name="Google Shape;319;p19"/>
            <p:cNvSpPr txBox="1"/>
            <p:nvPr/>
          </p:nvSpPr>
          <p:spPr>
            <a:xfrm>
              <a:off x="0" y="-28575"/>
              <a:ext cx="812800" cy="841375"/>
            </a:xfrm>
            <a:prstGeom prst="rect">
              <a:avLst/>
            </a:prstGeom>
            <a:noFill/>
            <a:ln>
              <a:noFill/>
            </a:ln>
          </p:spPr>
          <p:txBody>
            <a:bodyPr spcFirstLastPara="1" wrap="square" lIns="39950" tIns="39950" rIns="39950" bIns="3995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0" name="Google Shape;320;p19"/>
          <p:cNvSpPr txBox="1"/>
          <p:nvPr/>
        </p:nvSpPr>
        <p:spPr>
          <a:xfrm>
            <a:off x="7982183" y="130619"/>
            <a:ext cx="9619216" cy="20313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000" b="0" i="0" u="none" strike="noStrike" cap="none" smtClean="0">
                <a:solidFill>
                  <a:srgbClr val="7D2AE8"/>
                </a:solidFill>
                <a:latin typeface="Russo One"/>
                <a:ea typeface="Russo One"/>
                <a:cs typeface="Russo One"/>
                <a:sym typeface="Russo One"/>
              </a:rPr>
              <a:t>Preliminary</a:t>
            </a:r>
            <a:endParaRPr>
              <a:solidFill>
                <a:srgbClr val="7D2AE8"/>
              </a:solidFill>
            </a:endParaRPr>
          </a:p>
        </p:txBody>
      </p:sp>
      <p:sp>
        <p:nvSpPr>
          <p:cNvPr id="321" name="Google Shape;321;p19"/>
          <p:cNvSpPr txBox="1"/>
          <p:nvPr/>
        </p:nvSpPr>
        <p:spPr>
          <a:xfrm>
            <a:off x="1557886" y="2180443"/>
            <a:ext cx="3671702" cy="1920526"/>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400" b="0" i="0" u="none" strike="noStrike" cap="none" smtClean="0">
                <a:solidFill>
                  <a:srgbClr val="DEC0F1"/>
                </a:solidFill>
                <a:latin typeface="Nunito Sans"/>
                <a:ea typeface="Nunito Sans"/>
                <a:cs typeface="Nunito Sans"/>
                <a:sym typeface="Nunito Sans"/>
              </a:rPr>
              <a:t>Dari data tersebut saya mengambil sampel sebanyak 9 baris data penumpang secara acak</a:t>
            </a:r>
            <a:endParaRPr sz="1200"/>
          </a:p>
        </p:txBody>
      </p:sp>
      <p:sp>
        <p:nvSpPr>
          <p:cNvPr id="322" name="Google Shape;322;p19"/>
          <p:cNvSpPr txBox="1"/>
          <p:nvPr/>
        </p:nvSpPr>
        <p:spPr>
          <a:xfrm>
            <a:off x="1781676" y="1398188"/>
            <a:ext cx="3105512" cy="640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b="1" smtClean="0">
                <a:solidFill>
                  <a:srgbClr val="DEC0F1"/>
                </a:solidFill>
                <a:latin typeface="Nunito Sans"/>
                <a:sym typeface="Nunito Sans"/>
              </a:rPr>
              <a:t>Data Sample</a:t>
            </a:r>
            <a:endParaRPr/>
          </a:p>
        </p:txBody>
      </p:sp>
      <p:pic>
        <p:nvPicPr>
          <p:cNvPr id="3" name="Picture 2"/>
          <p:cNvPicPr>
            <a:picLocks noChangeAspect="1"/>
          </p:cNvPicPr>
          <p:nvPr/>
        </p:nvPicPr>
        <p:blipFill rotWithShape="1">
          <a:blip r:embed="rId3"/>
          <a:srcRect l="29897" t="29978" r="28426" b="23219"/>
          <a:stretch/>
        </p:blipFill>
        <p:spPr>
          <a:xfrm>
            <a:off x="7095754" y="1867944"/>
            <a:ext cx="9584628" cy="6051474"/>
          </a:xfrm>
          <a:prstGeom prst="rect">
            <a:avLst/>
          </a:prstGeom>
        </p:spPr>
      </p:pic>
      <p:sp>
        <p:nvSpPr>
          <p:cNvPr id="53" name="Google Shape;415;p20"/>
          <p:cNvSpPr txBox="1"/>
          <p:nvPr/>
        </p:nvSpPr>
        <p:spPr>
          <a:xfrm>
            <a:off x="2592798" y="7645118"/>
            <a:ext cx="13535893" cy="2154436"/>
          </a:xfrm>
          <a:prstGeom prst="rect">
            <a:avLst/>
          </a:prstGeom>
          <a:noFill/>
          <a:ln>
            <a:noFill/>
          </a:ln>
        </p:spPr>
        <p:txBody>
          <a:bodyPr spcFirstLastPara="1" wrap="square" lIns="0" tIns="0" rIns="0" bIns="0" anchor="t" anchorCtr="0">
            <a:spAutoFit/>
          </a:bodyPr>
          <a:lstStyle/>
          <a:p>
            <a:r>
              <a:rPr lang="en-US" sz="2800">
                <a:latin typeface="Nunito Sans" panose="020B0604020202020204" charset="0"/>
              </a:rPr>
              <a:t/>
            </a:r>
            <a:br>
              <a:rPr lang="en-US" sz="2800">
                <a:latin typeface="Nunito Sans" panose="020B0604020202020204" charset="0"/>
              </a:rPr>
            </a:br>
            <a:r>
              <a:rPr lang="en-US" sz="2800">
                <a:latin typeface="Nunito Sans" panose="020B0604020202020204" charset="0"/>
              </a:rPr>
              <a:t>1. All columns, except `name`, 'sex' column, are numeric</a:t>
            </a:r>
          </a:p>
          <a:p>
            <a:r>
              <a:rPr lang="en-US" sz="2800">
                <a:latin typeface="Nunito Sans" panose="020B0604020202020204" charset="0"/>
              </a:rPr>
              <a:t>2. `survived` column seems to contain two distinct values (0,1)</a:t>
            </a:r>
          </a:p>
          <a:p>
            <a:r>
              <a:rPr lang="en-US" sz="2800">
                <a:latin typeface="Nunito Sans" panose="020B0604020202020204" charset="0"/>
              </a:rPr>
              <a:t>3. `sex` is apparently also two distinct values (female, male)</a:t>
            </a:r>
          </a:p>
          <a:p>
            <a:r>
              <a:rPr lang="en-US" sz="2800">
                <a:latin typeface="Nunito Sans" panose="020B0604020202020204" charset="0"/>
              </a:rPr>
              <a:t>4. No obvious defect on the data (column name vs its entries), all looks </a:t>
            </a:r>
            <a:r>
              <a:rPr lang="en-US" sz="2800" smtClean="0">
                <a:latin typeface="Nunito Sans" panose="020B0604020202020204" charset="0"/>
              </a:rPr>
              <a:t>good</a:t>
            </a:r>
            <a:endParaRPr lang="en-US" sz="2800">
              <a:latin typeface="Nunito Sans" panose="020B0604020202020204" charset="0"/>
            </a:endParaRPr>
          </a:p>
        </p:txBody>
      </p:sp>
    </p:spTree>
    <p:extLst>
      <p:ext uri="{BB962C8B-B14F-4D97-AF65-F5344CB8AC3E}">
        <p14:creationId xmlns:p14="http://schemas.microsoft.com/office/powerpoint/2010/main" val="171736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500"/>
                                        <p:tgtEl>
                                          <p:spTgt spid="268"/>
                                        </p:tgtEl>
                                        <p:attrNameLst>
                                          <p:attrName>ppt_w</p:attrName>
                                        </p:attrNameLst>
                                      </p:cBhvr>
                                      <p:tavLst>
                                        <p:tav tm="0">
                                          <p:val>
                                            <p:strVal val="0"/>
                                          </p:val>
                                        </p:tav>
                                        <p:tav tm="100000">
                                          <p:val>
                                            <p:strVal val="#ppt_w"/>
                                          </p:val>
                                        </p:tav>
                                      </p:tavLst>
                                    </p:anim>
                                    <p:anim calcmode="lin" valueType="num">
                                      <p:cBhvr additive="base">
                                        <p:cTn id="8" dur="500"/>
                                        <p:tgtEl>
                                          <p:spTgt spid="26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1"/>
                                        </p:tgtEl>
                                        <p:attrNameLst>
                                          <p:attrName>style.visibility</p:attrName>
                                        </p:attrNameLst>
                                      </p:cBhvr>
                                      <p:to>
                                        <p:strVal val="visible"/>
                                      </p:to>
                                    </p:set>
                                    <p:anim calcmode="lin" valueType="num">
                                      <p:cBhvr additive="base">
                                        <p:cTn id="11" dur="500"/>
                                        <p:tgtEl>
                                          <p:spTgt spid="271"/>
                                        </p:tgtEl>
                                        <p:attrNameLst>
                                          <p:attrName>ppt_w</p:attrName>
                                        </p:attrNameLst>
                                      </p:cBhvr>
                                      <p:tavLst>
                                        <p:tav tm="0">
                                          <p:val>
                                            <p:strVal val="0"/>
                                          </p:val>
                                        </p:tav>
                                        <p:tav tm="100000">
                                          <p:val>
                                            <p:strVal val="#ppt_w"/>
                                          </p:val>
                                        </p:tav>
                                      </p:tavLst>
                                    </p:anim>
                                    <p:anim calcmode="lin" valueType="num">
                                      <p:cBhvr additive="base">
                                        <p:cTn id="12" dur="500"/>
                                        <p:tgtEl>
                                          <p:spTgt spid="27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anim calcmode="lin" valueType="num">
                                      <p:cBhvr additive="base">
                                        <p:cTn id="15" dur="500"/>
                                        <p:tgtEl>
                                          <p:spTgt spid="274"/>
                                        </p:tgtEl>
                                        <p:attrNameLst>
                                          <p:attrName>ppt_w</p:attrName>
                                        </p:attrNameLst>
                                      </p:cBhvr>
                                      <p:tavLst>
                                        <p:tav tm="0">
                                          <p:val>
                                            <p:strVal val="0"/>
                                          </p:val>
                                        </p:tav>
                                        <p:tav tm="100000">
                                          <p:val>
                                            <p:strVal val="#ppt_w"/>
                                          </p:val>
                                        </p:tav>
                                      </p:tavLst>
                                    </p:anim>
                                    <p:anim calcmode="lin" valueType="num">
                                      <p:cBhvr additive="base">
                                        <p:cTn id="16" dur="500"/>
                                        <p:tgtEl>
                                          <p:spTgt spid="27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 calcmode="lin" valueType="num">
                                      <p:cBhvr additive="base">
                                        <p:cTn id="19" dur="500"/>
                                        <p:tgtEl>
                                          <p:spTgt spid="277"/>
                                        </p:tgtEl>
                                        <p:attrNameLst>
                                          <p:attrName>ppt_w</p:attrName>
                                        </p:attrNameLst>
                                      </p:cBhvr>
                                      <p:tavLst>
                                        <p:tav tm="0">
                                          <p:val>
                                            <p:strVal val="0"/>
                                          </p:val>
                                        </p:tav>
                                        <p:tav tm="100000">
                                          <p:val>
                                            <p:strVal val="#ppt_w"/>
                                          </p:val>
                                        </p:tav>
                                      </p:tavLst>
                                    </p:anim>
                                    <p:anim calcmode="lin" valueType="num">
                                      <p:cBhvr additive="base">
                                        <p:cTn id="20" dur="500"/>
                                        <p:tgtEl>
                                          <p:spTgt spid="2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3"/>
                                        </p:tgtEl>
                                        <p:attrNameLst>
                                          <p:attrName>style.visibility</p:attrName>
                                        </p:attrNameLst>
                                      </p:cBhvr>
                                      <p:to>
                                        <p:strVal val="visible"/>
                                      </p:to>
                                    </p:set>
                                    <p:anim calcmode="lin" valueType="num">
                                      <p:cBhvr additive="base">
                                        <p:cTn id="23" dur="500"/>
                                        <p:tgtEl>
                                          <p:spTgt spid="293"/>
                                        </p:tgtEl>
                                        <p:attrNameLst>
                                          <p:attrName>ppt_w</p:attrName>
                                        </p:attrNameLst>
                                      </p:cBhvr>
                                      <p:tavLst>
                                        <p:tav tm="0">
                                          <p:val>
                                            <p:strVal val="0"/>
                                          </p:val>
                                        </p:tav>
                                        <p:tav tm="100000">
                                          <p:val>
                                            <p:strVal val="#ppt_w"/>
                                          </p:val>
                                        </p:tav>
                                      </p:tavLst>
                                    </p:anim>
                                    <p:anim calcmode="lin" valueType="num">
                                      <p:cBhvr additive="base">
                                        <p:cTn id="24" dur="500"/>
                                        <p:tgtEl>
                                          <p:spTgt spid="29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7"/>
                                        </p:tgtEl>
                                        <p:attrNameLst>
                                          <p:attrName>style.visibility</p:attrName>
                                        </p:attrNameLst>
                                      </p:cBhvr>
                                      <p:to>
                                        <p:strVal val="visible"/>
                                      </p:to>
                                    </p:set>
                                    <p:anim calcmode="lin" valueType="num">
                                      <p:cBhvr additive="base">
                                        <p:cTn id="27" dur="500"/>
                                        <p:tgtEl>
                                          <p:spTgt spid="307"/>
                                        </p:tgtEl>
                                        <p:attrNameLst>
                                          <p:attrName>ppt_w</p:attrName>
                                        </p:attrNameLst>
                                      </p:cBhvr>
                                      <p:tavLst>
                                        <p:tav tm="0">
                                          <p:val>
                                            <p:strVal val="0"/>
                                          </p:val>
                                        </p:tav>
                                        <p:tav tm="100000">
                                          <p:val>
                                            <p:strVal val="#ppt_w"/>
                                          </p:val>
                                        </p:tav>
                                      </p:tavLst>
                                    </p:anim>
                                    <p:anim calcmode="lin" valueType="num">
                                      <p:cBhvr additive="base">
                                        <p:cTn id="28" dur="500"/>
                                        <p:tgtEl>
                                          <p:spTgt spid="307"/>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17"/>
                                        </p:tgtEl>
                                        <p:attrNameLst>
                                          <p:attrName>style.visibility</p:attrName>
                                        </p:attrNameLst>
                                      </p:cBhvr>
                                      <p:to>
                                        <p:strVal val="visible"/>
                                      </p:to>
                                    </p:set>
                                    <p:anim calcmode="lin" valueType="num">
                                      <p:cBhvr additive="base">
                                        <p:cTn id="31" dur="500"/>
                                        <p:tgtEl>
                                          <p:spTgt spid="317"/>
                                        </p:tgtEl>
                                        <p:attrNameLst>
                                          <p:attrName>ppt_w</p:attrName>
                                        </p:attrNameLst>
                                      </p:cBhvr>
                                      <p:tavLst>
                                        <p:tav tm="0">
                                          <p:val>
                                            <p:strVal val="0"/>
                                          </p:val>
                                        </p:tav>
                                        <p:tav tm="100000">
                                          <p:val>
                                            <p:strVal val="#ppt_w"/>
                                          </p:val>
                                        </p:tav>
                                      </p:tavLst>
                                    </p:anim>
                                    <p:anim calcmode="lin" valueType="num">
                                      <p:cBhvr additive="base">
                                        <p:cTn id="32" dur="500"/>
                                        <p:tgtEl>
                                          <p:spTgt spid="317"/>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21"/>
                                        </p:tgtEl>
                                        <p:attrNameLst>
                                          <p:attrName>style.visibility</p:attrName>
                                        </p:attrNameLst>
                                      </p:cBhvr>
                                      <p:to>
                                        <p:strVal val="visible"/>
                                      </p:to>
                                    </p:set>
                                    <p:anim calcmode="lin" valueType="num">
                                      <p:cBhvr additive="base">
                                        <p:cTn id="35" dur="500"/>
                                        <p:tgtEl>
                                          <p:spTgt spid="321"/>
                                        </p:tgtEl>
                                        <p:attrNameLst>
                                          <p:attrName>ppt_w</p:attrName>
                                        </p:attrNameLst>
                                      </p:cBhvr>
                                      <p:tavLst>
                                        <p:tav tm="0">
                                          <p:val>
                                            <p:strVal val="0"/>
                                          </p:val>
                                        </p:tav>
                                        <p:tav tm="100000">
                                          <p:val>
                                            <p:strVal val="#ppt_w"/>
                                          </p:val>
                                        </p:tav>
                                      </p:tavLst>
                                    </p:anim>
                                    <p:anim calcmode="lin" valueType="num">
                                      <p:cBhvr additive="base">
                                        <p:cTn id="36" dur="500"/>
                                        <p:tgtEl>
                                          <p:spTgt spid="321"/>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2"/>
                                        </p:tgtEl>
                                        <p:attrNameLst>
                                          <p:attrName>style.visibility</p:attrName>
                                        </p:attrNameLst>
                                      </p:cBhvr>
                                      <p:to>
                                        <p:strVal val="visible"/>
                                      </p:to>
                                    </p:set>
                                    <p:anim calcmode="lin" valueType="num">
                                      <p:cBhvr additive="base">
                                        <p:cTn id="39" dur="500"/>
                                        <p:tgtEl>
                                          <p:spTgt spid="322"/>
                                        </p:tgtEl>
                                        <p:attrNameLst>
                                          <p:attrName>ppt_w</p:attrName>
                                        </p:attrNameLst>
                                      </p:cBhvr>
                                      <p:tavLst>
                                        <p:tav tm="0">
                                          <p:val>
                                            <p:strVal val="0"/>
                                          </p:val>
                                        </p:tav>
                                        <p:tav tm="100000">
                                          <p:val>
                                            <p:strVal val="#ppt_w"/>
                                          </p:val>
                                        </p:tav>
                                      </p:tavLst>
                                    </p:anim>
                                    <p:anim calcmode="lin" valueType="num">
                                      <p:cBhvr additive="base">
                                        <p:cTn id="40" dur="500"/>
                                        <p:tgtEl>
                                          <p:spTgt spid="3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TotalTime>
  <Words>580</Words>
  <Application>Microsoft Office PowerPoint</Application>
  <PresentationFormat>Custom</PresentationFormat>
  <Paragraphs>65</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Nunito Sans</vt:lpstr>
      <vt:lpstr>Calibri</vt:lpstr>
      <vt:lpstr>Russo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11</cp:revision>
  <dcterms:modified xsi:type="dcterms:W3CDTF">2025-04-21T16:13:36Z</dcterms:modified>
</cp:coreProperties>
</file>